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89" r:id="rId3"/>
    <p:sldId id="37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9C95F682-34BB-3711-AC35-174E7885DFC3}"/>
              </a:ext>
            </a:extLst>
          </p:cNvPr>
          <p:cNvSpPr>
            <a:spLocks/>
          </p:cNvSpPr>
          <p:nvPr/>
        </p:nvSpPr>
        <p:spPr bwMode="auto">
          <a:xfrm>
            <a:off x="7289800" y="902609"/>
            <a:ext cx="1366838" cy="2560638"/>
          </a:xfrm>
          <a:custGeom>
            <a:avLst/>
            <a:gdLst>
              <a:gd name="T0" fmla="*/ 122 w 861"/>
              <a:gd name="T1" fmla="*/ 852 h 1613"/>
              <a:gd name="T2" fmla="*/ 49 w 861"/>
              <a:gd name="T3" fmla="*/ 1178 h 1613"/>
              <a:gd name="T4" fmla="*/ 12 w 861"/>
              <a:gd name="T5" fmla="*/ 1407 h 1613"/>
              <a:gd name="T6" fmla="*/ 125 w 861"/>
              <a:gd name="T7" fmla="*/ 1468 h 1613"/>
              <a:gd name="T8" fmla="*/ 281 w 861"/>
              <a:gd name="T9" fmla="*/ 1506 h 1613"/>
              <a:gd name="T10" fmla="*/ 353 w 861"/>
              <a:gd name="T11" fmla="*/ 1590 h 1613"/>
              <a:gd name="T12" fmla="*/ 647 w 861"/>
              <a:gd name="T13" fmla="*/ 1505 h 1613"/>
              <a:gd name="T14" fmla="*/ 730 w 861"/>
              <a:gd name="T15" fmla="*/ 1445 h 1613"/>
              <a:gd name="T16" fmla="*/ 762 w 861"/>
              <a:gd name="T17" fmla="*/ 1529 h 1613"/>
              <a:gd name="T18" fmla="*/ 787 w 861"/>
              <a:gd name="T19" fmla="*/ 1590 h 1613"/>
              <a:gd name="T20" fmla="*/ 854 w 861"/>
              <a:gd name="T21" fmla="*/ 1606 h 1613"/>
              <a:gd name="T22" fmla="*/ 846 w 861"/>
              <a:gd name="T23" fmla="*/ 1505 h 1613"/>
              <a:gd name="T24" fmla="*/ 808 w 861"/>
              <a:gd name="T25" fmla="*/ 1408 h 1613"/>
              <a:gd name="T26" fmla="*/ 784 w 861"/>
              <a:gd name="T27" fmla="*/ 1345 h 1613"/>
              <a:gd name="T28" fmla="*/ 729 w 861"/>
              <a:gd name="T29" fmla="*/ 1344 h 1613"/>
              <a:gd name="T30" fmla="*/ 670 w 861"/>
              <a:gd name="T31" fmla="*/ 1334 h 1613"/>
              <a:gd name="T32" fmla="*/ 658 w 861"/>
              <a:gd name="T33" fmla="*/ 1293 h 1613"/>
              <a:gd name="T34" fmla="*/ 471 w 861"/>
              <a:gd name="T35" fmla="*/ 1318 h 1613"/>
              <a:gd name="T36" fmla="*/ 490 w 861"/>
              <a:gd name="T37" fmla="*/ 1156 h 1613"/>
              <a:gd name="T38" fmla="*/ 492 w 861"/>
              <a:gd name="T39" fmla="*/ 992 h 1613"/>
              <a:gd name="T40" fmla="*/ 517 w 861"/>
              <a:gd name="T41" fmla="*/ 933 h 1613"/>
              <a:gd name="T42" fmla="*/ 516 w 861"/>
              <a:gd name="T43" fmla="*/ 865 h 1613"/>
              <a:gd name="T44" fmla="*/ 551 w 861"/>
              <a:gd name="T45" fmla="*/ 814 h 1613"/>
              <a:gd name="T46" fmla="*/ 644 w 861"/>
              <a:gd name="T47" fmla="*/ 731 h 1613"/>
              <a:gd name="T48" fmla="*/ 765 w 861"/>
              <a:gd name="T49" fmla="*/ 674 h 1613"/>
              <a:gd name="T50" fmla="*/ 781 w 861"/>
              <a:gd name="T51" fmla="*/ 553 h 1613"/>
              <a:gd name="T52" fmla="*/ 784 w 861"/>
              <a:gd name="T53" fmla="*/ 441 h 1613"/>
              <a:gd name="T54" fmla="*/ 775 w 861"/>
              <a:gd name="T55" fmla="*/ 423 h 1613"/>
              <a:gd name="T56" fmla="*/ 775 w 861"/>
              <a:gd name="T57" fmla="*/ 333 h 1613"/>
              <a:gd name="T58" fmla="*/ 809 w 861"/>
              <a:gd name="T59" fmla="*/ 208 h 1613"/>
              <a:gd name="T60" fmla="*/ 779 w 861"/>
              <a:gd name="T61" fmla="*/ 208 h 1613"/>
              <a:gd name="T62" fmla="*/ 763 w 861"/>
              <a:gd name="T63" fmla="*/ 177 h 1613"/>
              <a:gd name="T64" fmla="*/ 749 w 861"/>
              <a:gd name="T65" fmla="*/ 193 h 1613"/>
              <a:gd name="T66" fmla="*/ 670 w 861"/>
              <a:gd name="T67" fmla="*/ 177 h 1613"/>
              <a:gd name="T68" fmla="*/ 629 w 861"/>
              <a:gd name="T69" fmla="*/ 156 h 1613"/>
              <a:gd name="T70" fmla="*/ 616 w 861"/>
              <a:gd name="T71" fmla="*/ 185 h 1613"/>
              <a:gd name="T72" fmla="*/ 577 w 861"/>
              <a:gd name="T73" fmla="*/ 213 h 1613"/>
              <a:gd name="T74" fmla="*/ 545 w 861"/>
              <a:gd name="T75" fmla="*/ 246 h 1613"/>
              <a:gd name="T76" fmla="*/ 488 w 861"/>
              <a:gd name="T77" fmla="*/ 300 h 1613"/>
              <a:gd name="T78" fmla="*/ 495 w 861"/>
              <a:gd name="T79" fmla="*/ 363 h 1613"/>
              <a:gd name="T80" fmla="*/ 444 w 861"/>
              <a:gd name="T81" fmla="*/ 358 h 1613"/>
              <a:gd name="T82" fmla="*/ 267 w 861"/>
              <a:gd name="T83" fmla="*/ 359 h 1613"/>
              <a:gd name="T84" fmla="*/ 189 w 861"/>
              <a:gd name="T85" fmla="*/ 345 h 1613"/>
              <a:gd name="T86" fmla="*/ 139 w 861"/>
              <a:gd name="T87" fmla="*/ 234 h 1613"/>
              <a:gd name="T88" fmla="*/ 97 w 861"/>
              <a:gd name="T89" fmla="*/ 156 h 1613"/>
              <a:gd name="T90" fmla="*/ 106 w 861"/>
              <a:gd name="T91" fmla="*/ 63 h 1613"/>
              <a:gd name="T92" fmla="*/ 95 w 861"/>
              <a:gd name="T93" fmla="*/ 33 h 1613"/>
              <a:gd name="T94" fmla="*/ 51 w 861"/>
              <a:gd name="T95" fmla="*/ 17 h 1613"/>
              <a:gd name="T96" fmla="*/ 34 w 861"/>
              <a:gd name="T97" fmla="*/ 43 h 1613"/>
              <a:gd name="T98" fmla="*/ 31 w 861"/>
              <a:gd name="T99" fmla="*/ 60 h 1613"/>
              <a:gd name="T100" fmla="*/ 37 w 861"/>
              <a:gd name="T101" fmla="*/ 180 h 1613"/>
              <a:gd name="T102" fmla="*/ 33 w 861"/>
              <a:gd name="T103" fmla="*/ 228 h 1613"/>
              <a:gd name="T104" fmla="*/ 63 w 861"/>
              <a:gd name="T105" fmla="*/ 394 h 1613"/>
              <a:gd name="T106" fmla="*/ 218 w 861"/>
              <a:gd name="T107" fmla="*/ 482 h 1613"/>
              <a:gd name="T108" fmla="*/ 211 w 861"/>
              <a:gd name="T109" fmla="*/ 563 h 1613"/>
              <a:gd name="T110" fmla="*/ 185 w 861"/>
              <a:gd name="T111" fmla="*/ 654 h 1613"/>
              <a:gd name="T112" fmla="*/ 173 w 861"/>
              <a:gd name="T113" fmla="*/ 697 h 1613"/>
              <a:gd name="T114" fmla="*/ 151 w 861"/>
              <a:gd name="T115" fmla="*/ 738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1" h="1613">
                <a:moveTo>
                  <a:pt x="151" y="738"/>
                </a:moveTo>
                <a:lnTo>
                  <a:pt x="151" y="738"/>
                </a:lnTo>
                <a:lnTo>
                  <a:pt x="152" y="764"/>
                </a:lnTo>
                <a:lnTo>
                  <a:pt x="153" y="792"/>
                </a:lnTo>
                <a:lnTo>
                  <a:pt x="156" y="822"/>
                </a:lnTo>
                <a:lnTo>
                  <a:pt x="156" y="822"/>
                </a:lnTo>
                <a:lnTo>
                  <a:pt x="139" y="836"/>
                </a:lnTo>
                <a:lnTo>
                  <a:pt x="127" y="846"/>
                </a:lnTo>
                <a:lnTo>
                  <a:pt x="123" y="849"/>
                </a:lnTo>
                <a:lnTo>
                  <a:pt x="122" y="852"/>
                </a:lnTo>
                <a:lnTo>
                  <a:pt x="127" y="864"/>
                </a:lnTo>
                <a:lnTo>
                  <a:pt x="127" y="864"/>
                </a:lnTo>
                <a:lnTo>
                  <a:pt x="124" y="875"/>
                </a:lnTo>
                <a:lnTo>
                  <a:pt x="118" y="898"/>
                </a:lnTo>
                <a:lnTo>
                  <a:pt x="97" y="976"/>
                </a:lnTo>
                <a:lnTo>
                  <a:pt x="73" y="1067"/>
                </a:lnTo>
                <a:lnTo>
                  <a:pt x="62" y="1110"/>
                </a:lnTo>
                <a:lnTo>
                  <a:pt x="55" y="1145"/>
                </a:lnTo>
                <a:lnTo>
                  <a:pt x="55" y="1145"/>
                </a:lnTo>
                <a:lnTo>
                  <a:pt x="49" y="1178"/>
                </a:lnTo>
                <a:lnTo>
                  <a:pt x="39" y="1216"/>
                </a:lnTo>
                <a:lnTo>
                  <a:pt x="20" y="1290"/>
                </a:lnTo>
                <a:lnTo>
                  <a:pt x="11" y="1324"/>
                </a:lnTo>
                <a:lnTo>
                  <a:pt x="4" y="1352"/>
                </a:lnTo>
                <a:lnTo>
                  <a:pt x="0" y="1373"/>
                </a:lnTo>
                <a:lnTo>
                  <a:pt x="0" y="1380"/>
                </a:lnTo>
                <a:lnTo>
                  <a:pt x="1" y="1384"/>
                </a:lnTo>
                <a:lnTo>
                  <a:pt x="1" y="1384"/>
                </a:lnTo>
                <a:lnTo>
                  <a:pt x="7" y="1399"/>
                </a:lnTo>
                <a:lnTo>
                  <a:pt x="12" y="1407"/>
                </a:lnTo>
                <a:lnTo>
                  <a:pt x="17" y="1417"/>
                </a:lnTo>
                <a:lnTo>
                  <a:pt x="24" y="1427"/>
                </a:lnTo>
                <a:lnTo>
                  <a:pt x="33" y="1435"/>
                </a:lnTo>
                <a:lnTo>
                  <a:pt x="43" y="1442"/>
                </a:lnTo>
                <a:lnTo>
                  <a:pt x="55" y="1447"/>
                </a:lnTo>
                <a:lnTo>
                  <a:pt x="55" y="1447"/>
                </a:lnTo>
                <a:lnTo>
                  <a:pt x="79" y="1456"/>
                </a:lnTo>
                <a:lnTo>
                  <a:pt x="99" y="1462"/>
                </a:lnTo>
                <a:lnTo>
                  <a:pt x="117" y="1467"/>
                </a:lnTo>
                <a:lnTo>
                  <a:pt x="125" y="1468"/>
                </a:lnTo>
                <a:lnTo>
                  <a:pt x="135" y="1468"/>
                </a:lnTo>
                <a:lnTo>
                  <a:pt x="135" y="1468"/>
                </a:lnTo>
                <a:lnTo>
                  <a:pt x="147" y="1466"/>
                </a:lnTo>
                <a:lnTo>
                  <a:pt x="166" y="1461"/>
                </a:lnTo>
                <a:lnTo>
                  <a:pt x="207" y="1445"/>
                </a:lnTo>
                <a:lnTo>
                  <a:pt x="245" y="1429"/>
                </a:lnTo>
                <a:lnTo>
                  <a:pt x="260" y="1422"/>
                </a:lnTo>
                <a:lnTo>
                  <a:pt x="260" y="1422"/>
                </a:lnTo>
                <a:lnTo>
                  <a:pt x="271" y="1469"/>
                </a:lnTo>
                <a:lnTo>
                  <a:pt x="281" y="1506"/>
                </a:lnTo>
                <a:lnTo>
                  <a:pt x="286" y="1520"/>
                </a:lnTo>
                <a:lnTo>
                  <a:pt x="290" y="1531"/>
                </a:lnTo>
                <a:lnTo>
                  <a:pt x="290" y="1531"/>
                </a:lnTo>
                <a:lnTo>
                  <a:pt x="297" y="1547"/>
                </a:lnTo>
                <a:lnTo>
                  <a:pt x="301" y="1555"/>
                </a:lnTo>
                <a:lnTo>
                  <a:pt x="307" y="1563"/>
                </a:lnTo>
                <a:lnTo>
                  <a:pt x="314" y="1570"/>
                </a:lnTo>
                <a:lnTo>
                  <a:pt x="325" y="1578"/>
                </a:lnTo>
                <a:lnTo>
                  <a:pt x="337" y="1585"/>
                </a:lnTo>
                <a:lnTo>
                  <a:pt x="353" y="1590"/>
                </a:lnTo>
                <a:lnTo>
                  <a:pt x="353" y="1590"/>
                </a:lnTo>
                <a:lnTo>
                  <a:pt x="358" y="1591"/>
                </a:lnTo>
                <a:lnTo>
                  <a:pt x="364" y="1591"/>
                </a:lnTo>
                <a:lnTo>
                  <a:pt x="380" y="1589"/>
                </a:lnTo>
                <a:lnTo>
                  <a:pt x="400" y="1585"/>
                </a:lnTo>
                <a:lnTo>
                  <a:pt x="423" y="1580"/>
                </a:lnTo>
                <a:lnTo>
                  <a:pt x="478" y="1564"/>
                </a:lnTo>
                <a:lnTo>
                  <a:pt x="538" y="1545"/>
                </a:lnTo>
                <a:lnTo>
                  <a:pt x="596" y="1524"/>
                </a:lnTo>
                <a:lnTo>
                  <a:pt x="647" y="1505"/>
                </a:lnTo>
                <a:lnTo>
                  <a:pt x="687" y="1490"/>
                </a:lnTo>
                <a:lnTo>
                  <a:pt x="708" y="1480"/>
                </a:lnTo>
                <a:lnTo>
                  <a:pt x="708" y="1480"/>
                </a:lnTo>
                <a:lnTo>
                  <a:pt x="717" y="1475"/>
                </a:lnTo>
                <a:lnTo>
                  <a:pt x="723" y="1469"/>
                </a:lnTo>
                <a:lnTo>
                  <a:pt x="728" y="1463"/>
                </a:lnTo>
                <a:lnTo>
                  <a:pt x="730" y="1458"/>
                </a:lnTo>
                <a:lnTo>
                  <a:pt x="730" y="1452"/>
                </a:lnTo>
                <a:lnTo>
                  <a:pt x="731" y="1447"/>
                </a:lnTo>
                <a:lnTo>
                  <a:pt x="730" y="1445"/>
                </a:lnTo>
                <a:lnTo>
                  <a:pt x="729" y="1442"/>
                </a:lnTo>
                <a:lnTo>
                  <a:pt x="729" y="1442"/>
                </a:lnTo>
                <a:lnTo>
                  <a:pt x="728" y="1444"/>
                </a:lnTo>
                <a:lnTo>
                  <a:pt x="729" y="1446"/>
                </a:lnTo>
                <a:lnTo>
                  <a:pt x="737" y="1464"/>
                </a:lnTo>
                <a:lnTo>
                  <a:pt x="737" y="1464"/>
                </a:lnTo>
                <a:lnTo>
                  <a:pt x="745" y="1480"/>
                </a:lnTo>
                <a:lnTo>
                  <a:pt x="753" y="1501"/>
                </a:lnTo>
                <a:lnTo>
                  <a:pt x="759" y="1520"/>
                </a:lnTo>
                <a:lnTo>
                  <a:pt x="762" y="1529"/>
                </a:lnTo>
                <a:lnTo>
                  <a:pt x="763" y="1535"/>
                </a:lnTo>
                <a:lnTo>
                  <a:pt x="763" y="1535"/>
                </a:lnTo>
                <a:lnTo>
                  <a:pt x="764" y="1547"/>
                </a:lnTo>
                <a:lnTo>
                  <a:pt x="765" y="1555"/>
                </a:lnTo>
                <a:lnTo>
                  <a:pt x="768" y="1562"/>
                </a:lnTo>
                <a:lnTo>
                  <a:pt x="770" y="1569"/>
                </a:lnTo>
                <a:lnTo>
                  <a:pt x="775" y="1575"/>
                </a:lnTo>
                <a:lnTo>
                  <a:pt x="781" y="1583"/>
                </a:lnTo>
                <a:lnTo>
                  <a:pt x="787" y="1590"/>
                </a:lnTo>
                <a:lnTo>
                  <a:pt x="787" y="1590"/>
                </a:lnTo>
                <a:lnTo>
                  <a:pt x="803" y="1602"/>
                </a:lnTo>
                <a:lnTo>
                  <a:pt x="811" y="1606"/>
                </a:lnTo>
                <a:lnTo>
                  <a:pt x="819" y="1609"/>
                </a:lnTo>
                <a:lnTo>
                  <a:pt x="825" y="1612"/>
                </a:lnTo>
                <a:lnTo>
                  <a:pt x="832" y="1613"/>
                </a:lnTo>
                <a:lnTo>
                  <a:pt x="837" y="1613"/>
                </a:lnTo>
                <a:lnTo>
                  <a:pt x="842" y="1611"/>
                </a:lnTo>
                <a:lnTo>
                  <a:pt x="842" y="1611"/>
                </a:lnTo>
                <a:lnTo>
                  <a:pt x="849" y="1607"/>
                </a:lnTo>
                <a:lnTo>
                  <a:pt x="854" y="1606"/>
                </a:lnTo>
                <a:lnTo>
                  <a:pt x="855" y="1604"/>
                </a:lnTo>
                <a:lnTo>
                  <a:pt x="856" y="1602"/>
                </a:lnTo>
                <a:lnTo>
                  <a:pt x="859" y="1594"/>
                </a:lnTo>
                <a:lnTo>
                  <a:pt x="859" y="1594"/>
                </a:lnTo>
                <a:lnTo>
                  <a:pt x="860" y="1584"/>
                </a:lnTo>
                <a:lnTo>
                  <a:pt x="861" y="1574"/>
                </a:lnTo>
                <a:lnTo>
                  <a:pt x="860" y="1559"/>
                </a:lnTo>
                <a:lnTo>
                  <a:pt x="854" y="1535"/>
                </a:lnTo>
                <a:lnTo>
                  <a:pt x="854" y="1535"/>
                </a:lnTo>
                <a:lnTo>
                  <a:pt x="846" y="1505"/>
                </a:lnTo>
                <a:lnTo>
                  <a:pt x="836" y="1477"/>
                </a:lnTo>
                <a:lnTo>
                  <a:pt x="827" y="1455"/>
                </a:lnTo>
                <a:lnTo>
                  <a:pt x="821" y="1439"/>
                </a:lnTo>
                <a:lnTo>
                  <a:pt x="821" y="1439"/>
                </a:lnTo>
                <a:lnTo>
                  <a:pt x="814" y="1419"/>
                </a:lnTo>
                <a:lnTo>
                  <a:pt x="811" y="1412"/>
                </a:lnTo>
                <a:lnTo>
                  <a:pt x="810" y="1410"/>
                </a:lnTo>
                <a:lnTo>
                  <a:pt x="809" y="1410"/>
                </a:lnTo>
                <a:lnTo>
                  <a:pt x="809" y="1410"/>
                </a:lnTo>
                <a:lnTo>
                  <a:pt x="808" y="1408"/>
                </a:lnTo>
                <a:lnTo>
                  <a:pt x="807" y="1406"/>
                </a:lnTo>
                <a:lnTo>
                  <a:pt x="805" y="1397"/>
                </a:lnTo>
                <a:lnTo>
                  <a:pt x="804" y="1384"/>
                </a:lnTo>
                <a:lnTo>
                  <a:pt x="804" y="1384"/>
                </a:lnTo>
                <a:lnTo>
                  <a:pt x="799" y="1368"/>
                </a:lnTo>
                <a:lnTo>
                  <a:pt x="793" y="1355"/>
                </a:lnTo>
                <a:lnTo>
                  <a:pt x="791" y="1350"/>
                </a:lnTo>
                <a:lnTo>
                  <a:pt x="787" y="1346"/>
                </a:lnTo>
                <a:lnTo>
                  <a:pt x="787" y="1346"/>
                </a:lnTo>
                <a:lnTo>
                  <a:pt x="784" y="1345"/>
                </a:lnTo>
                <a:lnTo>
                  <a:pt x="780" y="1344"/>
                </a:lnTo>
                <a:lnTo>
                  <a:pt x="771" y="1343"/>
                </a:lnTo>
                <a:lnTo>
                  <a:pt x="763" y="1343"/>
                </a:lnTo>
                <a:lnTo>
                  <a:pt x="763" y="1343"/>
                </a:lnTo>
                <a:lnTo>
                  <a:pt x="756" y="1343"/>
                </a:lnTo>
                <a:lnTo>
                  <a:pt x="749" y="1343"/>
                </a:lnTo>
                <a:lnTo>
                  <a:pt x="746" y="1343"/>
                </a:lnTo>
                <a:lnTo>
                  <a:pt x="746" y="1343"/>
                </a:lnTo>
                <a:lnTo>
                  <a:pt x="740" y="1343"/>
                </a:lnTo>
                <a:lnTo>
                  <a:pt x="729" y="1344"/>
                </a:lnTo>
                <a:lnTo>
                  <a:pt x="718" y="1344"/>
                </a:lnTo>
                <a:lnTo>
                  <a:pt x="714" y="1344"/>
                </a:lnTo>
                <a:lnTo>
                  <a:pt x="712" y="1343"/>
                </a:lnTo>
                <a:lnTo>
                  <a:pt x="712" y="1343"/>
                </a:lnTo>
                <a:lnTo>
                  <a:pt x="706" y="1328"/>
                </a:lnTo>
                <a:lnTo>
                  <a:pt x="700" y="1317"/>
                </a:lnTo>
                <a:lnTo>
                  <a:pt x="700" y="1317"/>
                </a:lnTo>
                <a:lnTo>
                  <a:pt x="689" y="1324"/>
                </a:lnTo>
                <a:lnTo>
                  <a:pt x="679" y="1330"/>
                </a:lnTo>
                <a:lnTo>
                  <a:pt x="670" y="1334"/>
                </a:lnTo>
                <a:lnTo>
                  <a:pt x="670" y="1334"/>
                </a:lnTo>
                <a:lnTo>
                  <a:pt x="669" y="1334"/>
                </a:lnTo>
                <a:lnTo>
                  <a:pt x="668" y="1333"/>
                </a:lnTo>
                <a:lnTo>
                  <a:pt x="667" y="1329"/>
                </a:lnTo>
                <a:lnTo>
                  <a:pt x="666" y="1315"/>
                </a:lnTo>
                <a:lnTo>
                  <a:pt x="664" y="1307"/>
                </a:lnTo>
                <a:lnTo>
                  <a:pt x="663" y="1300"/>
                </a:lnTo>
                <a:lnTo>
                  <a:pt x="662" y="1294"/>
                </a:lnTo>
                <a:lnTo>
                  <a:pt x="659" y="1293"/>
                </a:lnTo>
                <a:lnTo>
                  <a:pt x="658" y="1293"/>
                </a:lnTo>
                <a:lnTo>
                  <a:pt x="658" y="1293"/>
                </a:lnTo>
                <a:lnTo>
                  <a:pt x="647" y="1291"/>
                </a:lnTo>
                <a:lnTo>
                  <a:pt x="634" y="1293"/>
                </a:lnTo>
                <a:lnTo>
                  <a:pt x="619" y="1294"/>
                </a:lnTo>
                <a:lnTo>
                  <a:pt x="607" y="1296"/>
                </a:lnTo>
                <a:lnTo>
                  <a:pt x="607" y="1296"/>
                </a:lnTo>
                <a:lnTo>
                  <a:pt x="554" y="1313"/>
                </a:lnTo>
                <a:lnTo>
                  <a:pt x="482" y="1326"/>
                </a:lnTo>
                <a:lnTo>
                  <a:pt x="482" y="1326"/>
                </a:lnTo>
                <a:lnTo>
                  <a:pt x="471" y="1318"/>
                </a:lnTo>
                <a:lnTo>
                  <a:pt x="462" y="1311"/>
                </a:lnTo>
                <a:lnTo>
                  <a:pt x="458" y="1305"/>
                </a:lnTo>
                <a:lnTo>
                  <a:pt x="458" y="1305"/>
                </a:lnTo>
                <a:lnTo>
                  <a:pt x="456" y="1302"/>
                </a:lnTo>
                <a:lnTo>
                  <a:pt x="458" y="1297"/>
                </a:lnTo>
                <a:lnTo>
                  <a:pt x="460" y="1283"/>
                </a:lnTo>
                <a:lnTo>
                  <a:pt x="468" y="1240"/>
                </a:lnTo>
                <a:lnTo>
                  <a:pt x="487" y="1171"/>
                </a:lnTo>
                <a:lnTo>
                  <a:pt x="487" y="1171"/>
                </a:lnTo>
                <a:lnTo>
                  <a:pt x="490" y="1156"/>
                </a:lnTo>
                <a:lnTo>
                  <a:pt x="499" y="1131"/>
                </a:lnTo>
                <a:lnTo>
                  <a:pt x="503" y="1116"/>
                </a:lnTo>
                <a:lnTo>
                  <a:pt x="505" y="1099"/>
                </a:lnTo>
                <a:lnTo>
                  <a:pt x="507" y="1081"/>
                </a:lnTo>
                <a:lnTo>
                  <a:pt x="507" y="1061"/>
                </a:lnTo>
                <a:lnTo>
                  <a:pt x="507" y="1061"/>
                </a:lnTo>
                <a:lnTo>
                  <a:pt x="506" y="1051"/>
                </a:lnTo>
                <a:lnTo>
                  <a:pt x="505" y="1040"/>
                </a:lnTo>
                <a:lnTo>
                  <a:pt x="499" y="1016"/>
                </a:lnTo>
                <a:lnTo>
                  <a:pt x="492" y="992"/>
                </a:lnTo>
                <a:lnTo>
                  <a:pt x="483" y="969"/>
                </a:lnTo>
                <a:lnTo>
                  <a:pt x="468" y="930"/>
                </a:lnTo>
                <a:lnTo>
                  <a:pt x="461" y="915"/>
                </a:lnTo>
                <a:lnTo>
                  <a:pt x="461" y="915"/>
                </a:lnTo>
                <a:lnTo>
                  <a:pt x="468" y="919"/>
                </a:lnTo>
                <a:lnTo>
                  <a:pt x="487" y="926"/>
                </a:lnTo>
                <a:lnTo>
                  <a:pt x="496" y="930"/>
                </a:lnTo>
                <a:lnTo>
                  <a:pt x="506" y="932"/>
                </a:lnTo>
                <a:lnTo>
                  <a:pt x="515" y="933"/>
                </a:lnTo>
                <a:lnTo>
                  <a:pt x="517" y="933"/>
                </a:lnTo>
                <a:lnTo>
                  <a:pt x="520" y="932"/>
                </a:lnTo>
                <a:lnTo>
                  <a:pt x="520" y="932"/>
                </a:lnTo>
                <a:lnTo>
                  <a:pt x="523" y="927"/>
                </a:lnTo>
                <a:lnTo>
                  <a:pt x="524" y="922"/>
                </a:lnTo>
                <a:lnTo>
                  <a:pt x="524" y="917"/>
                </a:lnTo>
                <a:lnTo>
                  <a:pt x="524" y="910"/>
                </a:lnTo>
                <a:lnTo>
                  <a:pt x="522" y="897"/>
                </a:lnTo>
                <a:lnTo>
                  <a:pt x="520" y="886"/>
                </a:lnTo>
                <a:lnTo>
                  <a:pt x="520" y="886"/>
                </a:lnTo>
                <a:lnTo>
                  <a:pt x="516" y="865"/>
                </a:lnTo>
                <a:lnTo>
                  <a:pt x="515" y="856"/>
                </a:lnTo>
                <a:lnTo>
                  <a:pt x="516" y="848"/>
                </a:lnTo>
                <a:lnTo>
                  <a:pt x="516" y="848"/>
                </a:lnTo>
                <a:lnTo>
                  <a:pt x="517" y="843"/>
                </a:lnTo>
                <a:lnTo>
                  <a:pt x="518" y="839"/>
                </a:lnTo>
                <a:lnTo>
                  <a:pt x="524" y="832"/>
                </a:lnTo>
                <a:lnTo>
                  <a:pt x="534" y="825"/>
                </a:lnTo>
                <a:lnTo>
                  <a:pt x="545" y="819"/>
                </a:lnTo>
                <a:lnTo>
                  <a:pt x="545" y="819"/>
                </a:lnTo>
                <a:lnTo>
                  <a:pt x="551" y="814"/>
                </a:lnTo>
                <a:lnTo>
                  <a:pt x="557" y="807"/>
                </a:lnTo>
                <a:lnTo>
                  <a:pt x="571" y="789"/>
                </a:lnTo>
                <a:lnTo>
                  <a:pt x="584" y="772"/>
                </a:lnTo>
                <a:lnTo>
                  <a:pt x="590" y="765"/>
                </a:lnTo>
                <a:lnTo>
                  <a:pt x="595" y="759"/>
                </a:lnTo>
                <a:lnTo>
                  <a:pt x="595" y="759"/>
                </a:lnTo>
                <a:lnTo>
                  <a:pt x="607" y="750"/>
                </a:lnTo>
                <a:lnTo>
                  <a:pt x="624" y="741"/>
                </a:lnTo>
                <a:lnTo>
                  <a:pt x="634" y="736"/>
                </a:lnTo>
                <a:lnTo>
                  <a:pt x="644" y="731"/>
                </a:lnTo>
                <a:lnTo>
                  <a:pt x="655" y="729"/>
                </a:lnTo>
                <a:lnTo>
                  <a:pt x="667" y="726"/>
                </a:lnTo>
                <a:lnTo>
                  <a:pt x="667" y="726"/>
                </a:lnTo>
                <a:lnTo>
                  <a:pt x="679" y="724"/>
                </a:lnTo>
                <a:lnTo>
                  <a:pt x="693" y="720"/>
                </a:lnTo>
                <a:lnTo>
                  <a:pt x="708" y="714"/>
                </a:lnTo>
                <a:lnTo>
                  <a:pt x="724" y="707"/>
                </a:lnTo>
                <a:lnTo>
                  <a:pt x="738" y="697"/>
                </a:lnTo>
                <a:lnTo>
                  <a:pt x="753" y="686"/>
                </a:lnTo>
                <a:lnTo>
                  <a:pt x="765" y="674"/>
                </a:lnTo>
                <a:lnTo>
                  <a:pt x="770" y="666"/>
                </a:lnTo>
                <a:lnTo>
                  <a:pt x="775" y="659"/>
                </a:lnTo>
                <a:lnTo>
                  <a:pt x="775" y="659"/>
                </a:lnTo>
                <a:lnTo>
                  <a:pt x="779" y="651"/>
                </a:lnTo>
                <a:lnTo>
                  <a:pt x="781" y="642"/>
                </a:lnTo>
                <a:lnTo>
                  <a:pt x="784" y="631"/>
                </a:lnTo>
                <a:lnTo>
                  <a:pt x="785" y="621"/>
                </a:lnTo>
                <a:lnTo>
                  <a:pt x="785" y="598"/>
                </a:lnTo>
                <a:lnTo>
                  <a:pt x="784" y="575"/>
                </a:lnTo>
                <a:lnTo>
                  <a:pt x="781" y="553"/>
                </a:lnTo>
                <a:lnTo>
                  <a:pt x="779" y="532"/>
                </a:lnTo>
                <a:lnTo>
                  <a:pt x="775" y="503"/>
                </a:lnTo>
                <a:lnTo>
                  <a:pt x="775" y="503"/>
                </a:lnTo>
                <a:lnTo>
                  <a:pt x="774" y="485"/>
                </a:lnTo>
                <a:lnTo>
                  <a:pt x="775" y="465"/>
                </a:lnTo>
                <a:lnTo>
                  <a:pt x="776" y="458"/>
                </a:lnTo>
                <a:lnTo>
                  <a:pt x="777" y="451"/>
                </a:lnTo>
                <a:lnTo>
                  <a:pt x="780" y="445"/>
                </a:lnTo>
                <a:lnTo>
                  <a:pt x="784" y="441"/>
                </a:lnTo>
                <a:lnTo>
                  <a:pt x="784" y="441"/>
                </a:lnTo>
                <a:lnTo>
                  <a:pt x="799" y="428"/>
                </a:lnTo>
                <a:lnTo>
                  <a:pt x="802" y="424"/>
                </a:lnTo>
                <a:lnTo>
                  <a:pt x="803" y="422"/>
                </a:lnTo>
                <a:lnTo>
                  <a:pt x="803" y="420"/>
                </a:lnTo>
                <a:lnTo>
                  <a:pt x="801" y="420"/>
                </a:lnTo>
                <a:lnTo>
                  <a:pt x="801" y="420"/>
                </a:lnTo>
                <a:lnTo>
                  <a:pt x="792" y="422"/>
                </a:lnTo>
                <a:lnTo>
                  <a:pt x="782" y="424"/>
                </a:lnTo>
                <a:lnTo>
                  <a:pt x="779" y="424"/>
                </a:lnTo>
                <a:lnTo>
                  <a:pt x="775" y="423"/>
                </a:lnTo>
                <a:lnTo>
                  <a:pt x="773" y="420"/>
                </a:lnTo>
                <a:lnTo>
                  <a:pt x="771" y="415"/>
                </a:lnTo>
                <a:lnTo>
                  <a:pt x="771" y="415"/>
                </a:lnTo>
                <a:lnTo>
                  <a:pt x="769" y="402"/>
                </a:lnTo>
                <a:lnTo>
                  <a:pt x="768" y="384"/>
                </a:lnTo>
                <a:lnTo>
                  <a:pt x="768" y="364"/>
                </a:lnTo>
                <a:lnTo>
                  <a:pt x="769" y="355"/>
                </a:lnTo>
                <a:lnTo>
                  <a:pt x="771" y="345"/>
                </a:lnTo>
                <a:lnTo>
                  <a:pt x="771" y="345"/>
                </a:lnTo>
                <a:lnTo>
                  <a:pt x="775" y="333"/>
                </a:lnTo>
                <a:lnTo>
                  <a:pt x="781" y="317"/>
                </a:lnTo>
                <a:lnTo>
                  <a:pt x="798" y="279"/>
                </a:lnTo>
                <a:lnTo>
                  <a:pt x="813" y="244"/>
                </a:lnTo>
                <a:lnTo>
                  <a:pt x="816" y="232"/>
                </a:lnTo>
                <a:lnTo>
                  <a:pt x="818" y="227"/>
                </a:lnTo>
                <a:lnTo>
                  <a:pt x="816" y="223"/>
                </a:lnTo>
                <a:lnTo>
                  <a:pt x="816" y="223"/>
                </a:lnTo>
                <a:lnTo>
                  <a:pt x="814" y="214"/>
                </a:lnTo>
                <a:lnTo>
                  <a:pt x="810" y="210"/>
                </a:lnTo>
                <a:lnTo>
                  <a:pt x="809" y="208"/>
                </a:lnTo>
                <a:lnTo>
                  <a:pt x="808" y="208"/>
                </a:lnTo>
                <a:lnTo>
                  <a:pt x="804" y="211"/>
                </a:lnTo>
                <a:lnTo>
                  <a:pt x="804" y="211"/>
                </a:lnTo>
                <a:lnTo>
                  <a:pt x="799" y="218"/>
                </a:lnTo>
                <a:lnTo>
                  <a:pt x="792" y="230"/>
                </a:lnTo>
                <a:lnTo>
                  <a:pt x="784" y="249"/>
                </a:lnTo>
                <a:lnTo>
                  <a:pt x="784" y="249"/>
                </a:lnTo>
                <a:lnTo>
                  <a:pt x="780" y="230"/>
                </a:lnTo>
                <a:lnTo>
                  <a:pt x="779" y="216"/>
                </a:lnTo>
                <a:lnTo>
                  <a:pt x="779" y="208"/>
                </a:lnTo>
                <a:lnTo>
                  <a:pt x="779" y="202"/>
                </a:lnTo>
                <a:lnTo>
                  <a:pt x="779" y="202"/>
                </a:lnTo>
                <a:lnTo>
                  <a:pt x="780" y="196"/>
                </a:lnTo>
                <a:lnTo>
                  <a:pt x="777" y="190"/>
                </a:lnTo>
                <a:lnTo>
                  <a:pt x="775" y="185"/>
                </a:lnTo>
                <a:lnTo>
                  <a:pt x="771" y="180"/>
                </a:lnTo>
                <a:lnTo>
                  <a:pt x="769" y="177"/>
                </a:lnTo>
                <a:lnTo>
                  <a:pt x="765" y="175"/>
                </a:lnTo>
                <a:lnTo>
                  <a:pt x="763" y="174"/>
                </a:lnTo>
                <a:lnTo>
                  <a:pt x="763" y="177"/>
                </a:lnTo>
                <a:lnTo>
                  <a:pt x="763" y="177"/>
                </a:lnTo>
                <a:lnTo>
                  <a:pt x="762" y="183"/>
                </a:lnTo>
                <a:lnTo>
                  <a:pt x="760" y="190"/>
                </a:lnTo>
                <a:lnTo>
                  <a:pt x="758" y="195"/>
                </a:lnTo>
                <a:lnTo>
                  <a:pt x="756" y="196"/>
                </a:lnTo>
                <a:lnTo>
                  <a:pt x="754" y="197"/>
                </a:lnTo>
                <a:lnTo>
                  <a:pt x="754" y="197"/>
                </a:lnTo>
                <a:lnTo>
                  <a:pt x="753" y="197"/>
                </a:lnTo>
                <a:lnTo>
                  <a:pt x="752" y="196"/>
                </a:lnTo>
                <a:lnTo>
                  <a:pt x="749" y="193"/>
                </a:lnTo>
                <a:lnTo>
                  <a:pt x="748" y="190"/>
                </a:lnTo>
                <a:lnTo>
                  <a:pt x="743" y="186"/>
                </a:lnTo>
                <a:lnTo>
                  <a:pt x="737" y="184"/>
                </a:lnTo>
                <a:lnTo>
                  <a:pt x="729" y="180"/>
                </a:lnTo>
                <a:lnTo>
                  <a:pt x="729" y="180"/>
                </a:lnTo>
                <a:lnTo>
                  <a:pt x="718" y="179"/>
                </a:lnTo>
                <a:lnTo>
                  <a:pt x="707" y="178"/>
                </a:lnTo>
                <a:lnTo>
                  <a:pt x="686" y="178"/>
                </a:lnTo>
                <a:lnTo>
                  <a:pt x="678" y="178"/>
                </a:lnTo>
                <a:lnTo>
                  <a:pt x="670" y="177"/>
                </a:lnTo>
                <a:lnTo>
                  <a:pt x="666" y="173"/>
                </a:lnTo>
                <a:lnTo>
                  <a:pt x="663" y="171"/>
                </a:lnTo>
                <a:lnTo>
                  <a:pt x="662" y="168"/>
                </a:lnTo>
                <a:lnTo>
                  <a:pt x="653" y="135"/>
                </a:lnTo>
                <a:lnTo>
                  <a:pt x="650" y="173"/>
                </a:lnTo>
                <a:lnTo>
                  <a:pt x="650" y="173"/>
                </a:lnTo>
                <a:lnTo>
                  <a:pt x="641" y="162"/>
                </a:lnTo>
                <a:lnTo>
                  <a:pt x="634" y="156"/>
                </a:lnTo>
                <a:lnTo>
                  <a:pt x="630" y="155"/>
                </a:lnTo>
                <a:lnTo>
                  <a:pt x="629" y="156"/>
                </a:lnTo>
                <a:lnTo>
                  <a:pt x="629" y="156"/>
                </a:lnTo>
                <a:lnTo>
                  <a:pt x="628" y="157"/>
                </a:lnTo>
                <a:lnTo>
                  <a:pt x="627" y="160"/>
                </a:lnTo>
                <a:lnTo>
                  <a:pt x="627" y="164"/>
                </a:lnTo>
                <a:lnTo>
                  <a:pt x="629" y="173"/>
                </a:lnTo>
                <a:lnTo>
                  <a:pt x="629" y="173"/>
                </a:lnTo>
                <a:lnTo>
                  <a:pt x="628" y="177"/>
                </a:lnTo>
                <a:lnTo>
                  <a:pt x="624" y="180"/>
                </a:lnTo>
                <a:lnTo>
                  <a:pt x="619" y="184"/>
                </a:lnTo>
                <a:lnTo>
                  <a:pt x="616" y="185"/>
                </a:lnTo>
                <a:lnTo>
                  <a:pt x="616" y="185"/>
                </a:lnTo>
                <a:lnTo>
                  <a:pt x="613" y="184"/>
                </a:lnTo>
                <a:lnTo>
                  <a:pt x="612" y="183"/>
                </a:lnTo>
                <a:lnTo>
                  <a:pt x="608" y="184"/>
                </a:lnTo>
                <a:lnTo>
                  <a:pt x="600" y="189"/>
                </a:lnTo>
                <a:lnTo>
                  <a:pt x="600" y="189"/>
                </a:lnTo>
                <a:lnTo>
                  <a:pt x="590" y="197"/>
                </a:lnTo>
                <a:lnTo>
                  <a:pt x="584" y="205"/>
                </a:lnTo>
                <a:lnTo>
                  <a:pt x="579" y="211"/>
                </a:lnTo>
                <a:lnTo>
                  <a:pt x="577" y="213"/>
                </a:lnTo>
                <a:lnTo>
                  <a:pt x="574" y="214"/>
                </a:lnTo>
                <a:lnTo>
                  <a:pt x="574" y="214"/>
                </a:lnTo>
                <a:lnTo>
                  <a:pt x="566" y="218"/>
                </a:lnTo>
                <a:lnTo>
                  <a:pt x="554" y="224"/>
                </a:lnTo>
                <a:lnTo>
                  <a:pt x="544" y="230"/>
                </a:lnTo>
                <a:lnTo>
                  <a:pt x="541" y="233"/>
                </a:lnTo>
                <a:lnTo>
                  <a:pt x="540" y="235"/>
                </a:lnTo>
                <a:lnTo>
                  <a:pt x="540" y="235"/>
                </a:lnTo>
                <a:lnTo>
                  <a:pt x="544" y="242"/>
                </a:lnTo>
                <a:lnTo>
                  <a:pt x="545" y="246"/>
                </a:lnTo>
                <a:lnTo>
                  <a:pt x="545" y="249"/>
                </a:lnTo>
                <a:lnTo>
                  <a:pt x="545" y="249"/>
                </a:lnTo>
                <a:lnTo>
                  <a:pt x="539" y="252"/>
                </a:lnTo>
                <a:lnTo>
                  <a:pt x="526" y="261"/>
                </a:lnTo>
                <a:lnTo>
                  <a:pt x="512" y="269"/>
                </a:lnTo>
                <a:lnTo>
                  <a:pt x="506" y="274"/>
                </a:lnTo>
                <a:lnTo>
                  <a:pt x="503" y="278"/>
                </a:lnTo>
                <a:lnTo>
                  <a:pt x="503" y="278"/>
                </a:lnTo>
                <a:lnTo>
                  <a:pt x="492" y="291"/>
                </a:lnTo>
                <a:lnTo>
                  <a:pt x="488" y="300"/>
                </a:lnTo>
                <a:lnTo>
                  <a:pt x="487" y="303"/>
                </a:lnTo>
                <a:lnTo>
                  <a:pt x="487" y="307"/>
                </a:lnTo>
                <a:lnTo>
                  <a:pt x="487" y="307"/>
                </a:lnTo>
                <a:lnTo>
                  <a:pt x="488" y="312"/>
                </a:lnTo>
                <a:lnTo>
                  <a:pt x="490" y="317"/>
                </a:lnTo>
                <a:lnTo>
                  <a:pt x="493" y="323"/>
                </a:lnTo>
                <a:lnTo>
                  <a:pt x="495" y="336"/>
                </a:lnTo>
                <a:lnTo>
                  <a:pt x="495" y="336"/>
                </a:lnTo>
                <a:lnTo>
                  <a:pt x="495" y="351"/>
                </a:lnTo>
                <a:lnTo>
                  <a:pt x="495" y="363"/>
                </a:lnTo>
                <a:lnTo>
                  <a:pt x="493" y="372"/>
                </a:lnTo>
                <a:lnTo>
                  <a:pt x="492" y="373"/>
                </a:lnTo>
                <a:lnTo>
                  <a:pt x="490" y="374"/>
                </a:lnTo>
                <a:lnTo>
                  <a:pt x="490" y="374"/>
                </a:lnTo>
                <a:lnTo>
                  <a:pt x="483" y="372"/>
                </a:lnTo>
                <a:lnTo>
                  <a:pt x="461" y="366"/>
                </a:lnTo>
                <a:lnTo>
                  <a:pt x="461" y="366"/>
                </a:lnTo>
                <a:lnTo>
                  <a:pt x="454" y="363"/>
                </a:lnTo>
                <a:lnTo>
                  <a:pt x="449" y="361"/>
                </a:lnTo>
                <a:lnTo>
                  <a:pt x="444" y="358"/>
                </a:lnTo>
                <a:lnTo>
                  <a:pt x="439" y="356"/>
                </a:lnTo>
                <a:lnTo>
                  <a:pt x="430" y="355"/>
                </a:lnTo>
                <a:lnTo>
                  <a:pt x="416" y="353"/>
                </a:lnTo>
                <a:lnTo>
                  <a:pt x="394" y="352"/>
                </a:lnTo>
                <a:lnTo>
                  <a:pt x="365" y="353"/>
                </a:lnTo>
                <a:lnTo>
                  <a:pt x="365" y="353"/>
                </a:lnTo>
                <a:lnTo>
                  <a:pt x="332" y="353"/>
                </a:lnTo>
                <a:lnTo>
                  <a:pt x="305" y="356"/>
                </a:lnTo>
                <a:lnTo>
                  <a:pt x="285" y="357"/>
                </a:lnTo>
                <a:lnTo>
                  <a:pt x="267" y="359"/>
                </a:lnTo>
                <a:lnTo>
                  <a:pt x="245" y="363"/>
                </a:lnTo>
                <a:lnTo>
                  <a:pt x="235" y="366"/>
                </a:lnTo>
                <a:lnTo>
                  <a:pt x="235" y="366"/>
                </a:lnTo>
                <a:lnTo>
                  <a:pt x="228" y="366"/>
                </a:lnTo>
                <a:lnTo>
                  <a:pt x="223" y="366"/>
                </a:lnTo>
                <a:lnTo>
                  <a:pt x="215" y="364"/>
                </a:lnTo>
                <a:lnTo>
                  <a:pt x="209" y="362"/>
                </a:lnTo>
                <a:lnTo>
                  <a:pt x="202" y="358"/>
                </a:lnTo>
                <a:lnTo>
                  <a:pt x="195" y="352"/>
                </a:lnTo>
                <a:lnTo>
                  <a:pt x="189" y="345"/>
                </a:lnTo>
                <a:lnTo>
                  <a:pt x="189" y="345"/>
                </a:lnTo>
                <a:lnTo>
                  <a:pt x="183" y="334"/>
                </a:lnTo>
                <a:lnTo>
                  <a:pt x="175" y="319"/>
                </a:lnTo>
                <a:lnTo>
                  <a:pt x="159" y="286"/>
                </a:lnTo>
                <a:lnTo>
                  <a:pt x="147" y="258"/>
                </a:lnTo>
                <a:lnTo>
                  <a:pt x="144" y="249"/>
                </a:lnTo>
                <a:lnTo>
                  <a:pt x="144" y="244"/>
                </a:lnTo>
                <a:lnTo>
                  <a:pt x="144" y="244"/>
                </a:lnTo>
                <a:lnTo>
                  <a:pt x="142" y="240"/>
                </a:lnTo>
                <a:lnTo>
                  <a:pt x="139" y="234"/>
                </a:lnTo>
                <a:lnTo>
                  <a:pt x="127" y="217"/>
                </a:lnTo>
                <a:lnTo>
                  <a:pt x="116" y="199"/>
                </a:lnTo>
                <a:lnTo>
                  <a:pt x="111" y="190"/>
                </a:lnTo>
                <a:lnTo>
                  <a:pt x="110" y="185"/>
                </a:lnTo>
                <a:lnTo>
                  <a:pt x="110" y="160"/>
                </a:lnTo>
                <a:lnTo>
                  <a:pt x="110" y="160"/>
                </a:lnTo>
                <a:lnTo>
                  <a:pt x="102" y="161"/>
                </a:lnTo>
                <a:lnTo>
                  <a:pt x="99" y="160"/>
                </a:lnTo>
                <a:lnTo>
                  <a:pt x="97" y="158"/>
                </a:lnTo>
                <a:lnTo>
                  <a:pt x="97" y="156"/>
                </a:lnTo>
                <a:lnTo>
                  <a:pt x="97" y="156"/>
                </a:lnTo>
                <a:lnTo>
                  <a:pt x="99" y="151"/>
                </a:lnTo>
                <a:lnTo>
                  <a:pt x="101" y="146"/>
                </a:lnTo>
                <a:lnTo>
                  <a:pt x="104" y="139"/>
                </a:lnTo>
                <a:lnTo>
                  <a:pt x="106" y="127"/>
                </a:lnTo>
                <a:lnTo>
                  <a:pt x="106" y="127"/>
                </a:lnTo>
                <a:lnTo>
                  <a:pt x="106" y="90"/>
                </a:lnTo>
                <a:lnTo>
                  <a:pt x="106" y="74"/>
                </a:lnTo>
                <a:lnTo>
                  <a:pt x="106" y="63"/>
                </a:lnTo>
                <a:lnTo>
                  <a:pt x="106" y="63"/>
                </a:lnTo>
                <a:lnTo>
                  <a:pt x="106" y="60"/>
                </a:lnTo>
                <a:lnTo>
                  <a:pt x="106" y="54"/>
                </a:lnTo>
                <a:lnTo>
                  <a:pt x="110" y="43"/>
                </a:lnTo>
                <a:lnTo>
                  <a:pt x="110" y="38"/>
                </a:lnTo>
                <a:lnTo>
                  <a:pt x="110" y="33"/>
                </a:lnTo>
                <a:lnTo>
                  <a:pt x="108" y="30"/>
                </a:lnTo>
                <a:lnTo>
                  <a:pt x="106" y="30"/>
                </a:lnTo>
                <a:lnTo>
                  <a:pt x="106" y="30"/>
                </a:lnTo>
                <a:lnTo>
                  <a:pt x="99" y="32"/>
                </a:lnTo>
                <a:lnTo>
                  <a:pt x="95" y="33"/>
                </a:lnTo>
                <a:lnTo>
                  <a:pt x="93" y="34"/>
                </a:lnTo>
                <a:lnTo>
                  <a:pt x="55" y="0"/>
                </a:lnTo>
                <a:lnTo>
                  <a:pt x="55" y="0"/>
                </a:lnTo>
                <a:lnTo>
                  <a:pt x="48" y="0"/>
                </a:lnTo>
                <a:lnTo>
                  <a:pt x="43" y="1"/>
                </a:lnTo>
                <a:lnTo>
                  <a:pt x="41" y="2"/>
                </a:lnTo>
                <a:lnTo>
                  <a:pt x="43" y="5"/>
                </a:lnTo>
                <a:lnTo>
                  <a:pt x="43" y="5"/>
                </a:lnTo>
                <a:lnTo>
                  <a:pt x="51" y="17"/>
                </a:lnTo>
                <a:lnTo>
                  <a:pt x="51" y="17"/>
                </a:lnTo>
                <a:lnTo>
                  <a:pt x="38" y="12"/>
                </a:lnTo>
                <a:lnTo>
                  <a:pt x="28" y="11"/>
                </a:lnTo>
                <a:lnTo>
                  <a:pt x="23" y="11"/>
                </a:lnTo>
                <a:lnTo>
                  <a:pt x="22" y="13"/>
                </a:lnTo>
                <a:lnTo>
                  <a:pt x="22" y="13"/>
                </a:lnTo>
                <a:lnTo>
                  <a:pt x="21" y="16"/>
                </a:lnTo>
                <a:lnTo>
                  <a:pt x="22" y="20"/>
                </a:lnTo>
                <a:lnTo>
                  <a:pt x="24" y="26"/>
                </a:lnTo>
                <a:lnTo>
                  <a:pt x="31" y="34"/>
                </a:lnTo>
                <a:lnTo>
                  <a:pt x="34" y="43"/>
                </a:lnTo>
                <a:lnTo>
                  <a:pt x="34" y="43"/>
                </a:lnTo>
                <a:lnTo>
                  <a:pt x="28" y="40"/>
                </a:lnTo>
                <a:lnTo>
                  <a:pt x="24" y="39"/>
                </a:lnTo>
                <a:lnTo>
                  <a:pt x="23" y="40"/>
                </a:lnTo>
                <a:lnTo>
                  <a:pt x="22" y="43"/>
                </a:lnTo>
                <a:lnTo>
                  <a:pt x="22" y="43"/>
                </a:lnTo>
                <a:lnTo>
                  <a:pt x="21" y="48"/>
                </a:lnTo>
                <a:lnTo>
                  <a:pt x="22" y="51"/>
                </a:lnTo>
                <a:lnTo>
                  <a:pt x="26" y="55"/>
                </a:lnTo>
                <a:lnTo>
                  <a:pt x="31" y="60"/>
                </a:lnTo>
                <a:lnTo>
                  <a:pt x="31" y="60"/>
                </a:lnTo>
                <a:lnTo>
                  <a:pt x="39" y="66"/>
                </a:lnTo>
                <a:lnTo>
                  <a:pt x="41" y="68"/>
                </a:lnTo>
                <a:lnTo>
                  <a:pt x="43" y="72"/>
                </a:lnTo>
                <a:lnTo>
                  <a:pt x="43" y="72"/>
                </a:lnTo>
                <a:lnTo>
                  <a:pt x="39" y="127"/>
                </a:lnTo>
                <a:lnTo>
                  <a:pt x="39" y="127"/>
                </a:lnTo>
                <a:lnTo>
                  <a:pt x="35" y="158"/>
                </a:lnTo>
                <a:lnTo>
                  <a:pt x="35" y="173"/>
                </a:lnTo>
                <a:lnTo>
                  <a:pt x="37" y="180"/>
                </a:lnTo>
                <a:lnTo>
                  <a:pt x="39" y="185"/>
                </a:lnTo>
                <a:lnTo>
                  <a:pt x="39" y="185"/>
                </a:lnTo>
                <a:lnTo>
                  <a:pt x="43" y="194"/>
                </a:lnTo>
                <a:lnTo>
                  <a:pt x="45" y="200"/>
                </a:lnTo>
                <a:lnTo>
                  <a:pt x="46" y="206"/>
                </a:lnTo>
                <a:lnTo>
                  <a:pt x="31" y="227"/>
                </a:lnTo>
                <a:lnTo>
                  <a:pt x="31" y="227"/>
                </a:lnTo>
                <a:lnTo>
                  <a:pt x="31" y="227"/>
                </a:lnTo>
                <a:lnTo>
                  <a:pt x="32" y="227"/>
                </a:lnTo>
                <a:lnTo>
                  <a:pt x="33" y="228"/>
                </a:lnTo>
                <a:lnTo>
                  <a:pt x="34" y="232"/>
                </a:lnTo>
                <a:lnTo>
                  <a:pt x="37" y="239"/>
                </a:lnTo>
                <a:lnTo>
                  <a:pt x="39" y="264"/>
                </a:lnTo>
                <a:lnTo>
                  <a:pt x="39" y="264"/>
                </a:lnTo>
                <a:lnTo>
                  <a:pt x="43" y="302"/>
                </a:lnTo>
                <a:lnTo>
                  <a:pt x="48" y="337"/>
                </a:lnTo>
                <a:lnTo>
                  <a:pt x="54" y="368"/>
                </a:lnTo>
                <a:lnTo>
                  <a:pt x="60" y="386"/>
                </a:lnTo>
                <a:lnTo>
                  <a:pt x="60" y="386"/>
                </a:lnTo>
                <a:lnTo>
                  <a:pt x="63" y="394"/>
                </a:lnTo>
                <a:lnTo>
                  <a:pt x="71" y="402"/>
                </a:lnTo>
                <a:lnTo>
                  <a:pt x="82" y="411"/>
                </a:lnTo>
                <a:lnTo>
                  <a:pt x="93" y="420"/>
                </a:lnTo>
                <a:lnTo>
                  <a:pt x="117" y="440"/>
                </a:lnTo>
                <a:lnTo>
                  <a:pt x="135" y="453"/>
                </a:lnTo>
                <a:lnTo>
                  <a:pt x="135" y="453"/>
                </a:lnTo>
                <a:lnTo>
                  <a:pt x="144" y="458"/>
                </a:lnTo>
                <a:lnTo>
                  <a:pt x="155" y="463"/>
                </a:lnTo>
                <a:lnTo>
                  <a:pt x="183" y="473"/>
                </a:lnTo>
                <a:lnTo>
                  <a:pt x="218" y="482"/>
                </a:lnTo>
                <a:lnTo>
                  <a:pt x="218" y="482"/>
                </a:lnTo>
                <a:lnTo>
                  <a:pt x="230" y="491"/>
                </a:lnTo>
                <a:lnTo>
                  <a:pt x="236" y="497"/>
                </a:lnTo>
                <a:lnTo>
                  <a:pt x="239" y="501"/>
                </a:lnTo>
                <a:lnTo>
                  <a:pt x="240" y="503"/>
                </a:lnTo>
                <a:lnTo>
                  <a:pt x="240" y="503"/>
                </a:lnTo>
                <a:lnTo>
                  <a:pt x="235" y="514"/>
                </a:lnTo>
                <a:lnTo>
                  <a:pt x="226" y="531"/>
                </a:lnTo>
                <a:lnTo>
                  <a:pt x="211" y="563"/>
                </a:lnTo>
                <a:lnTo>
                  <a:pt x="211" y="563"/>
                </a:lnTo>
                <a:lnTo>
                  <a:pt x="207" y="567"/>
                </a:lnTo>
                <a:lnTo>
                  <a:pt x="204" y="571"/>
                </a:lnTo>
                <a:lnTo>
                  <a:pt x="196" y="579"/>
                </a:lnTo>
                <a:lnTo>
                  <a:pt x="192" y="585"/>
                </a:lnTo>
                <a:lnTo>
                  <a:pt x="189" y="591"/>
                </a:lnTo>
                <a:lnTo>
                  <a:pt x="186" y="598"/>
                </a:lnTo>
                <a:lnTo>
                  <a:pt x="185" y="609"/>
                </a:lnTo>
                <a:lnTo>
                  <a:pt x="185" y="609"/>
                </a:lnTo>
                <a:lnTo>
                  <a:pt x="185" y="638"/>
                </a:lnTo>
                <a:lnTo>
                  <a:pt x="185" y="654"/>
                </a:lnTo>
                <a:lnTo>
                  <a:pt x="185" y="654"/>
                </a:lnTo>
                <a:lnTo>
                  <a:pt x="186" y="662"/>
                </a:lnTo>
                <a:lnTo>
                  <a:pt x="187" y="669"/>
                </a:lnTo>
                <a:lnTo>
                  <a:pt x="187" y="675"/>
                </a:lnTo>
                <a:lnTo>
                  <a:pt x="187" y="677"/>
                </a:lnTo>
                <a:lnTo>
                  <a:pt x="185" y="680"/>
                </a:lnTo>
                <a:lnTo>
                  <a:pt x="185" y="680"/>
                </a:lnTo>
                <a:lnTo>
                  <a:pt x="180" y="686"/>
                </a:lnTo>
                <a:lnTo>
                  <a:pt x="177" y="691"/>
                </a:lnTo>
                <a:lnTo>
                  <a:pt x="173" y="697"/>
                </a:lnTo>
                <a:lnTo>
                  <a:pt x="173" y="726"/>
                </a:lnTo>
                <a:lnTo>
                  <a:pt x="173" y="726"/>
                </a:lnTo>
                <a:lnTo>
                  <a:pt x="169" y="724"/>
                </a:lnTo>
                <a:lnTo>
                  <a:pt x="166" y="722"/>
                </a:lnTo>
                <a:lnTo>
                  <a:pt x="162" y="721"/>
                </a:lnTo>
                <a:lnTo>
                  <a:pt x="158" y="721"/>
                </a:lnTo>
                <a:lnTo>
                  <a:pt x="155" y="724"/>
                </a:lnTo>
                <a:lnTo>
                  <a:pt x="152" y="730"/>
                </a:lnTo>
                <a:lnTo>
                  <a:pt x="151" y="738"/>
                </a:lnTo>
                <a:lnTo>
                  <a:pt x="151" y="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9BF4F78B-B8BC-8FC1-D29C-B30A74D35A7E}"/>
              </a:ext>
            </a:extLst>
          </p:cNvPr>
          <p:cNvSpPr>
            <a:spLocks/>
          </p:cNvSpPr>
          <p:nvPr/>
        </p:nvSpPr>
        <p:spPr bwMode="auto">
          <a:xfrm>
            <a:off x="4250606" y="876300"/>
            <a:ext cx="1404788" cy="2684463"/>
          </a:xfrm>
          <a:custGeom>
            <a:avLst/>
            <a:gdLst>
              <a:gd name="T0" fmla="*/ 642 w 1280"/>
              <a:gd name="T1" fmla="*/ 56 h 2446"/>
              <a:gd name="T2" fmla="*/ 628 w 1280"/>
              <a:gd name="T3" fmla="*/ 40 h 2446"/>
              <a:gd name="T4" fmla="*/ 566 w 1280"/>
              <a:gd name="T5" fmla="*/ 2 h 2446"/>
              <a:gd name="T6" fmla="*/ 537 w 1280"/>
              <a:gd name="T7" fmla="*/ 18 h 2446"/>
              <a:gd name="T8" fmla="*/ 524 w 1280"/>
              <a:gd name="T9" fmla="*/ 157 h 2446"/>
              <a:gd name="T10" fmla="*/ 478 w 1280"/>
              <a:gd name="T11" fmla="*/ 245 h 2446"/>
              <a:gd name="T12" fmla="*/ 526 w 1280"/>
              <a:gd name="T13" fmla="*/ 561 h 2446"/>
              <a:gd name="T14" fmla="*/ 643 w 1280"/>
              <a:gd name="T15" fmla="*/ 971 h 2446"/>
              <a:gd name="T16" fmla="*/ 594 w 1280"/>
              <a:gd name="T17" fmla="*/ 1058 h 2446"/>
              <a:gd name="T18" fmla="*/ 538 w 1280"/>
              <a:gd name="T19" fmla="*/ 1084 h 2446"/>
              <a:gd name="T20" fmla="*/ 529 w 1280"/>
              <a:gd name="T21" fmla="*/ 1117 h 2446"/>
              <a:gd name="T22" fmla="*/ 468 w 1280"/>
              <a:gd name="T23" fmla="*/ 1309 h 2446"/>
              <a:gd name="T24" fmla="*/ 451 w 1280"/>
              <a:gd name="T25" fmla="*/ 1393 h 2446"/>
              <a:gd name="T26" fmla="*/ 273 w 1280"/>
              <a:gd name="T27" fmla="*/ 1599 h 2446"/>
              <a:gd name="T28" fmla="*/ 86 w 1280"/>
              <a:gd name="T29" fmla="*/ 1724 h 2446"/>
              <a:gd name="T30" fmla="*/ 0 w 1280"/>
              <a:gd name="T31" fmla="*/ 1901 h 2446"/>
              <a:gd name="T32" fmla="*/ 104 w 1280"/>
              <a:gd name="T33" fmla="*/ 1895 h 2446"/>
              <a:gd name="T34" fmla="*/ 173 w 1280"/>
              <a:gd name="T35" fmla="*/ 1828 h 2446"/>
              <a:gd name="T36" fmla="*/ 239 w 1280"/>
              <a:gd name="T37" fmla="*/ 1775 h 2446"/>
              <a:gd name="T38" fmla="*/ 548 w 1280"/>
              <a:gd name="T39" fmla="*/ 1585 h 2446"/>
              <a:gd name="T40" fmla="*/ 643 w 1280"/>
              <a:gd name="T41" fmla="*/ 1625 h 2446"/>
              <a:gd name="T42" fmla="*/ 659 w 1280"/>
              <a:gd name="T43" fmla="*/ 1911 h 2446"/>
              <a:gd name="T44" fmla="*/ 614 w 1280"/>
              <a:gd name="T45" fmla="*/ 2306 h 2446"/>
              <a:gd name="T46" fmla="*/ 638 w 1280"/>
              <a:gd name="T47" fmla="*/ 2369 h 2446"/>
              <a:gd name="T48" fmla="*/ 766 w 1280"/>
              <a:gd name="T49" fmla="*/ 2433 h 2446"/>
              <a:gd name="T50" fmla="*/ 860 w 1280"/>
              <a:gd name="T51" fmla="*/ 2413 h 2446"/>
              <a:gd name="T52" fmla="*/ 776 w 1280"/>
              <a:gd name="T53" fmla="*/ 2331 h 2446"/>
              <a:gd name="T54" fmla="*/ 802 w 1280"/>
              <a:gd name="T55" fmla="*/ 2101 h 2446"/>
              <a:gd name="T56" fmla="*/ 881 w 1280"/>
              <a:gd name="T57" fmla="*/ 1755 h 2446"/>
              <a:gd name="T58" fmla="*/ 862 w 1280"/>
              <a:gd name="T59" fmla="*/ 1419 h 2446"/>
              <a:gd name="T60" fmla="*/ 823 w 1280"/>
              <a:gd name="T61" fmla="*/ 1312 h 2446"/>
              <a:gd name="T62" fmla="*/ 835 w 1280"/>
              <a:gd name="T63" fmla="*/ 1273 h 2446"/>
              <a:gd name="T64" fmla="*/ 911 w 1280"/>
              <a:gd name="T65" fmla="*/ 1160 h 2446"/>
              <a:gd name="T66" fmla="*/ 997 w 1280"/>
              <a:gd name="T67" fmla="*/ 1140 h 2446"/>
              <a:gd name="T68" fmla="*/ 1088 w 1280"/>
              <a:gd name="T69" fmla="*/ 1227 h 2446"/>
              <a:gd name="T70" fmla="*/ 1188 w 1280"/>
              <a:gd name="T71" fmla="*/ 1146 h 2446"/>
              <a:gd name="T72" fmla="*/ 1241 w 1280"/>
              <a:gd name="T73" fmla="*/ 985 h 2446"/>
              <a:gd name="T74" fmla="*/ 1274 w 1280"/>
              <a:gd name="T75" fmla="*/ 906 h 2446"/>
              <a:gd name="T76" fmla="*/ 1269 w 1280"/>
              <a:gd name="T77" fmla="*/ 846 h 2446"/>
              <a:gd name="T78" fmla="*/ 1232 w 1280"/>
              <a:gd name="T79" fmla="*/ 790 h 2446"/>
              <a:gd name="T80" fmla="*/ 1222 w 1280"/>
              <a:gd name="T81" fmla="*/ 776 h 2446"/>
              <a:gd name="T82" fmla="*/ 1198 w 1280"/>
              <a:gd name="T83" fmla="*/ 792 h 2446"/>
              <a:gd name="T84" fmla="*/ 1198 w 1280"/>
              <a:gd name="T85" fmla="*/ 902 h 2446"/>
              <a:gd name="T86" fmla="*/ 1158 w 1280"/>
              <a:gd name="T87" fmla="*/ 948 h 2446"/>
              <a:gd name="T88" fmla="*/ 1120 w 1280"/>
              <a:gd name="T89" fmla="*/ 1068 h 2446"/>
              <a:gd name="T90" fmla="*/ 1093 w 1280"/>
              <a:gd name="T91" fmla="*/ 1061 h 2446"/>
              <a:gd name="T92" fmla="*/ 1061 w 1280"/>
              <a:gd name="T93" fmla="*/ 1010 h 2446"/>
              <a:gd name="T94" fmla="*/ 1046 w 1280"/>
              <a:gd name="T95" fmla="*/ 867 h 2446"/>
              <a:gd name="T96" fmla="*/ 1027 w 1280"/>
              <a:gd name="T97" fmla="*/ 781 h 2446"/>
              <a:gd name="T98" fmla="*/ 1063 w 1280"/>
              <a:gd name="T99" fmla="*/ 734 h 2446"/>
              <a:gd name="T100" fmla="*/ 1080 w 1280"/>
              <a:gd name="T101" fmla="*/ 710 h 2446"/>
              <a:gd name="T102" fmla="*/ 1091 w 1280"/>
              <a:gd name="T103" fmla="*/ 661 h 2446"/>
              <a:gd name="T104" fmla="*/ 1083 w 1280"/>
              <a:gd name="T105" fmla="*/ 594 h 2446"/>
              <a:gd name="T106" fmla="*/ 1047 w 1280"/>
              <a:gd name="T107" fmla="*/ 566 h 2446"/>
              <a:gd name="T108" fmla="*/ 987 w 1280"/>
              <a:gd name="T109" fmla="*/ 545 h 2446"/>
              <a:gd name="T110" fmla="*/ 896 w 1280"/>
              <a:gd name="T111" fmla="*/ 542 h 2446"/>
              <a:gd name="T112" fmla="*/ 858 w 1280"/>
              <a:gd name="T113" fmla="*/ 566 h 2446"/>
              <a:gd name="T114" fmla="*/ 847 w 1280"/>
              <a:gd name="T115" fmla="*/ 592 h 2446"/>
              <a:gd name="T116" fmla="*/ 706 w 1280"/>
              <a:gd name="T117" fmla="*/ 527 h 2446"/>
              <a:gd name="T118" fmla="*/ 676 w 1280"/>
              <a:gd name="T119" fmla="*/ 476 h 2446"/>
              <a:gd name="T120" fmla="*/ 608 w 1280"/>
              <a:gd name="T121" fmla="*/ 238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2446">
                <a:moveTo>
                  <a:pt x="599" y="206"/>
                </a:moveTo>
                <a:lnTo>
                  <a:pt x="599" y="206"/>
                </a:lnTo>
                <a:lnTo>
                  <a:pt x="600" y="191"/>
                </a:lnTo>
                <a:lnTo>
                  <a:pt x="605" y="156"/>
                </a:lnTo>
                <a:lnTo>
                  <a:pt x="611" y="117"/>
                </a:lnTo>
                <a:lnTo>
                  <a:pt x="615" y="100"/>
                </a:lnTo>
                <a:lnTo>
                  <a:pt x="619" y="89"/>
                </a:lnTo>
                <a:lnTo>
                  <a:pt x="619" y="89"/>
                </a:lnTo>
                <a:lnTo>
                  <a:pt x="624" y="80"/>
                </a:lnTo>
                <a:lnTo>
                  <a:pt x="630" y="72"/>
                </a:lnTo>
                <a:lnTo>
                  <a:pt x="642" y="56"/>
                </a:lnTo>
                <a:lnTo>
                  <a:pt x="652" y="42"/>
                </a:lnTo>
                <a:lnTo>
                  <a:pt x="654" y="39"/>
                </a:lnTo>
                <a:lnTo>
                  <a:pt x="654" y="36"/>
                </a:lnTo>
                <a:lnTo>
                  <a:pt x="653" y="35"/>
                </a:lnTo>
                <a:lnTo>
                  <a:pt x="653" y="35"/>
                </a:lnTo>
                <a:lnTo>
                  <a:pt x="650" y="34"/>
                </a:lnTo>
                <a:lnTo>
                  <a:pt x="647" y="34"/>
                </a:lnTo>
                <a:lnTo>
                  <a:pt x="638" y="35"/>
                </a:lnTo>
                <a:lnTo>
                  <a:pt x="631" y="39"/>
                </a:lnTo>
                <a:lnTo>
                  <a:pt x="628" y="40"/>
                </a:lnTo>
                <a:lnTo>
                  <a:pt x="628" y="40"/>
                </a:lnTo>
                <a:lnTo>
                  <a:pt x="620" y="24"/>
                </a:lnTo>
                <a:lnTo>
                  <a:pt x="611" y="13"/>
                </a:lnTo>
                <a:lnTo>
                  <a:pt x="608" y="8"/>
                </a:lnTo>
                <a:lnTo>
                  <a:pt x="604" y="6"/>
                </a:lnTo>
                <a:lnTo>
                  <a:pt x="604" y="6"/>
                </a:lnTo>
                <a:lnTo>
                  <a:pt x="597" y="3"/>
                </a:lnTo>
                <a:lnTo>
                  <a:pt x="587" y="1"/>
                </a:lnTo>
                <a:lnTo>
                  <a:pt x="577" y="0"/>
                </a:lnTo>
                <a:lnTo>
                  <a:pt x="570" y="1"/>
                </a:lnTo>
                <a:lnTo>
                  <a:pt x="570" y="1"/>
                </a:lnTo>
                <a:lnTo>
                  <a:pt x="566" y="2"/>
                </a:lnTo>
                <a:lnTo>
                  <a:pt x="568" y="2"/>
                </a:lnTo>
                <a:lnTo>
                  <a:pt x="566" y="3"/>
                </a:lnTo>
                <a:lnTo>
                  <a:pt x="560" y="6"/>
                </a:lnTo>
                <a:lnTo>
                  <a:pt x="560" y="6"/>
                </a:lnTo>
                <a:lnTo>
                  <a:pt x="555" y="7"/>
                </a:lnTo>
                <a:lnTo>
                  <a:pt x="552" y="8"/>
                </a:lnTo>
                <a:lnTo>
                  <a:pt x="547" y="8"/>
                </a:lnTo>
                <a:lnTo>
                  <a:pt x="544" y="8"/>
                </a:lnTo>
                <a:lnTo>
                  <a:pt x="541" y="11"/>
                </a:lnTo>
                <a:lnTo>
                  <a:pt x="541" y="11"/>
                </a:lnTo>
                <a:lnTo>
                  <a:pt x="537" y="18"/>
                </a:lnTo>
                <a:lnTo>
                  <a:pt x="534" y="27"/>
                </a:lnTo>
                <a:lnTo>
                  <a:pt x="532" y="36"/>
                </a:lnTo>
                <a:lnTo>
                  <a:pt x="531" y="45"/>
                </a:lnTo>
                <a:lnTo>
                  <a:pt x="531" y="45"/>
                </a:lnTo>
                <a:lnTo>
                  <a:pt x="532" y="51"/>
                </a:lnTo>
                <a:lnTo>
                  <a:pt x="534" y="57"/>
                </a:lnTo>
                <a:lnTo>
                  <a:pt x="536" y="64"/>
                </a:lnTo>
                <a:lnTo>
                  <a:pt x="536" y="74"/>
                </a:lnTo>
                <a:lnTo>
                  <a:pt x="536" y="74"/>
                </a:lnTo>
                <a:lnTo>
                  <a:pt x="529" y="125"/>
                </a:lnTo>
                <a:lnTo>
                  <a:pt x="524" y="157"/>
                </a:lnTo>
                <a:lnTo>
                  <a:pt x="521" y="181"/>
                </a:lnTo>
                <a:lnTo>
                  <a:pt x="521" y="181"/>
                </a:lnTo>
                <a:lnTo>
                  <a:pt x="521" y="210"/>
                </a:lnTo>
                <a:lnTo>
                  <a:pt x="520" y="220"/>
                </a:lnTo>
                <a:lnTo>
                  <a:pt x="519" y="224"/>
                </a:lnTo>
                <a:lnTo>
                  <a:pt x="516" y="225"/>
                </a:lnTo>
                <a:lnTo>
                  <a:pt x="516" y="225"/>
                </a:lnTo>
                <a:lnTo>
                  <a:pt x="496" y="235"/>
                </a:lnTo>
                <a:lnTo>
                  <a:pt x="484" y="241"/>
                </a:lnTo>
                <a:lnTo>
                  <a:pt x="478" y="245"/>
                </a:lnTo>
                <a:lnTo>
                  <a:pt x="478" y="245"/>
                </a:lnTo>
                <a:lnTo>
                  <a:pt x="482" y="262"/>
                </a:lnTo>
                <a:lnTo>
                  <a:pt x="493" y="298"/>
                </a:lnTo>
                <a:lnTo>
                  <a:pt x="504" y="342"/>
                </a:lnTo>
                <a:lnTo>
                  <a:pt x="509" y="364"/>
                </a:lnTo>
                <a:lnTo>
                  <a:pt x="512" y="381"/>
                </a:lnTo>
                <a:lnTo>
                  <a:pt x="512" y="381"/>
                </a:lnTo>
                <a:lnTo>
                  <a:pt x="514" y="429"/>
                </a:lnTo>
                <a:lnTo>
                  <a:pt x="518" y="492"/>
                </a:lnTo>
                <a:lnTo>
                  <a:pt x="520" y="524"/>
                </a:lnTo>
                <a:lnTo>
                  <a:pt x="524" y="550"/>
                </a:lnTo>
                <a:lnTo>
                  <a:pt x="526" y="561"/>
                </a:lnTo>
                <a:lnTo>
                  <a:pt x="529" y="570"/>
                </a:lnTo>
                <a:lnTo>
                  <a:pt x="532" y="577"/>
                </a:lnTo>
                <a:lnTo>
                  <a:pt x="536" y="581"/>
                </a:lnTo>
                <a:lnTo>
                  <a:pt x="536" y="581"/>
                </a:lnTo>
                <a:lnTo>
                  <a:pt x="549" y="592"/>
                </a:lnTo>
                <a:lnTo>
                  <a:pt x="571" y="611"/>
                </a:lnTo>
                <a:lnTo>
                  <a:pt x="628" y="666"/>
                </a:lnTo>
                <a:lnTo>
                  <a:pt x="706" y="742"/>
                </a:lnTo>
                <a:lnTo>
                  <a:pt x="706" y="742"/>
                </a:lnTo>
                <a:lnTo>
                  <a:pt x="678" y="843"/>
                </a:lnTo>
                <a:lnTo>
                  <a:pt x="643" y="971"/>
                </a:lnTo>
                <a:lnTo>
                  <a:pt x="643" y="971"/>
                </a:lnTo>
                <a:lnTo>
                  <a:pt x="637" y="999"/>
                </a:lnTo>
                <a:lnTo>
                  <a:pt x="633" y="1013"/>
                </a:lnTo>
                <a:lnTo>
                  <a:pt x="630" y="1027"/>
                </a:lnTo>
                <a:lnTo>
                  <a:pt x="624" y="1040"/>
                </a:lnTo>
                <a:lnTo>
                  <a:pt x="620" y="1045"/>
                </a:lnTo>
                <a:lnTo>
                  <a:pt x="616" y="1050"/>
                </a:lnTo>
                <a:lnTo>
                  <a:pt x="611" y="1054"/>
                </a:lnTo>
                <a:lnTo>
                  <a:pt x="606" y="1056"/>
                </a:lnTo>
                <a:lnTo>
                  <a:pt x="600" y="1057"/>
                </a:lnTo>
                <a:lnTo>
                  <a:pt x="594" y="1058"/>
                </a:lnTo>
                <a:lnTo>
                  <a:pt x="594" y="1058"/>
                </a:lnTo>
                <a:lnTo>
                  <a:pt x="581" y="1060"/>
                </a:lnTo>
                <a:lnTo>
                  <a:pt x="570" y="1062"/>
                </a:lnTo>
                <a:lnTo>
                  <a:pt x="559" y="1066"/>
                </a:lnTo>
                <a:lnTo>
                  <a:pt x="551" y="1069"/>
                </a:lnTo>
                <a:lnTo>
                  <a:pt x="544" y="1073"/>
                </a:lnTo>
                <a:lnTo>
                  <a:pt x="540" y="1078"/>
                </a:lnTo>
                <a:lnTo>
                  <a:pt x="537" y="1080"/>
                </a:lnTo>
                <a:lnTo>
                  <a:pt x="536" y="1083"/>
                </a:lnTo>
                <a:lnTo>
                  <a:pt x="536" y="1083"/>
                </a:lnTo>
                <a:lnTo>
                  <a:pt x="538" y="1084"/>
                </a:lnTo>
                <a:lnTo>
                  <a:pt x="544" y="1084"/>
                </a:lnTo>
                <a:lnTo>
                  <a:pt x="559" y="1084"/>
                </a:lnTo>
                <a:lnTo>
                  <a:pt x="563" y="1085"/>
                </a:lnTo>
                <a:lnTo>
                  <a:pt x="564" y="1088"/>
                </a:lnTo>
                <a:lnTo>
                  <a:pt x="564" y="1089"/>
                </a:lnTo>
                <a:lnTo>
                  <a:pt x="561" y="1091"/>
                </a:lnTo>
                <a:lnTo>
                  <a:pt x="559" y="1094"/>
                </a:lnTo>
                <a:lnTo>
                  <a:pt x="546" y="1102"/>
                </a:lnTo>
                <a:lnTo>
                  <a:pt x="546" y="1102"/>
                </a:lnTo>
                <a:lnTo>
                  <a:pt x="537" y="1108"/>
                </a:lnTo>
                <a:lnTo>
                  <a:pt x="529" y="1117"/>
                </a:lnTo>
                <a:lnTo>
                  <a:pt x="521" y="1127"/>
                </a:lnTo>
                <a:lnTo>
                  <a:pt x="514" y="1139"/>
                </a:lnTo>
                <a:lnTo>
                  <a:pt x="508" y="1152"/>
                </a:lnTo>
                <a:lnTo>
                  <a:pt x="502" y="1167"/>
                </a:lnTo>
                <a:lnTo>
                  <a:pt x="491" y="1197"/>
                </a:lnTo>
                <a:lnTo>
                  <a:pt x="482" y="1229"/>
                </a:lnTo>
                <a:lnTo>
                  <a:pt x="475" y="1257"/>
                </a:lnTo>
                <a:lnTo>
                  <a:pt x="470" y="1281"/>
                </a:lnTo>
                <a:lnTo>
                  <a:pt x="468" y="1297"/>
                </a:lnTo>
                <a:lnTo>
                  <a:pt x="468" y="1297"/>
                </a:lnTo>
                <a:lnTo>
                  <a:pt x="468" y="1309"/>
                </a:lnTo>
                <a:lnTo>
                  <a:pt x="469" y="1323"/>
                </a:lnTo>
                <a:lnTo>
                  <a:pt x="474" y="1350"/>
                </a:lnTo>
                <a:lnTo>
                  <a:pt x="475" y="1363"/>
                </a:lnTo>
                <a:lnTo>
                  <a:pt x="475" y="1369"/>
                </a:lnTo>
                <a:lnTo>
                  <a:pt x="474" y="1374"/>
                </a:lnTo>
                <a:lnTo>
                  <a:pt x="471" y="1379"/>
                </a:lnTo>
                <a:lnTo>
                  <a:pt x="468" y="1384"/>
                </a:lnTo>
                <a:lnTo>
                  <a:pt x="464" y="1387"/>
                </a:lnTo>
                <a:lnTo>
                  <a:pt x="458" y="1390"/>
                </a:lnTo>
                <a:lnTo>
                  <a:pt x="458" y="1390"/>
                </a:lnTo>
                <a:lnTo>
                  <a:pt x="451" y="1393"/>
                </a:lnTo>
                <a:lnTo>
                  <a:pt x="442" y="1401"/>
                </a:lnTo>
                <a:lnTo>
                  <a:pt x="434" y="1410"/>
                </a:lnTo>
                <a:lnTo>
                  <a:pt x="423" y="1423"/>
                </a:lnTo>
                <a:lnTo>
                  <a:pt x="400" y="1452"/>
                </a:lnTo>
                <a:lnTo>
                  <a:pt x="374" y="1485"/>
                </a:lnTo>
                <a:lnTo>
                  <a:pt x="347" y="1519"/>
                </a:lnTo>
                <a:lnTo>
                  <a:pt x="322" y="1552"/>
                </a:lnTo>
                <a:lnTo>
                  <a:pt x="308" y="1566"/>
                </a:lnTo>
                <a:lnTo>
                  <a:pt x="296" y="1580"/>
                </a:lnTo>
                <a:lnTo>
                  <a:pt x="284" y="1591"/>
                </a:lnTo>
                <a:lnTo>
                  <a:pt x="273" y="1599"/>
                </a:lnTo>
                <a:lnTo>
                  <a:pt x="273" y="1599"/>
                </a:lnTo>
                <a:lnTo>
                  <a:pt x="229" y="1631"/>
                </a:lnTo>
                <a:lnTo>
                  <a:pt x="188" y="1663"/>
                </a:lnTo>
                <a:lnTo>
                  <a:pt x="137" y="1702"/>
                </a:lnTo>
                <a:lnTo>
                  <a:pt x="137" y="1702"/>
                </a:lnTo>
                <a:lnTo>
                  <a:pt x="132" y="1704"/>
                </a:lnTo>
                <a:lnTo>
                  <a:pt x="126" y="1707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86" y="1724"/>
                </a:lnTo>
                <a:lnTo>
                  <a:pt x="79" y="1731"/>
                </a:lnTo>
                <a:lnTo>
                  <a:pt x="79" y="1731"/>
                </a:lnTo>
                <a:lnTo>
                  <a:pt x="69" y="1744"/>
                </a:lnTo>
                <a:lnTo>
                  <a:pt x="55" y="1767"/>
                </a:lnTo>
                <a:lnTo>
                  <a:pt x="40" y="1795"/>
                </a:lnTo>
                <a:lnTo>
                  <a:pt x="25" y="1825"/>
                </a:lnTo>
                <a:lnTo>
                  <a:pt x="12" y="1855"/>
                </a:lnTo>
                <a:lnTo>
                  <a:pt x="7" y="1869"/>
                </a:lnTo>
                <a:lnTo>
                  <a:pt x="3" y="1881"/>
                </a:lnTo>
                <a:lnTo>
                  <a:pt x="1" y="1892"/>
                </a:lnTo>
                <a:lnTo>
                  <a:pt x="0" y="1901"/>
                </a:lnTo>
                <a:lnTo>
                  <a:pt x="2" y="1908"/>
                </a:lnTo>
                <a:lnTo>
                  <a:pt x="3" y="1910"/>
                </a:lnTo>
                <a:lnTo>
                  <a:pt x="6" y="1911"/>
                </a:lnTo>
                <a:lnTo>
                  <a:pt x="6" y="1911"/>
                </a:lnTo>
                <a:lnTo>
                  <a:pt x="17" y="1915"/>
                </a:lnTo>
                <a:lnTo>
                  <a:pt x="30" y="1916"/>
                </a:lnTo>
                <a:lnTo>
                  <a:pt x="45" y="1916"/>
                </a:lnTo>
                <a:lnTo>
                  <a:pt x="59" y="1914"/>
                </a:lnTo>
                <a:lnTo>
                  <a:pt x="74" y="1909"/>
                </a:lnTo>
                <a:lnTo>
                  <a:pt x="90" y="1903"/>
                </a:lnTo>
                <a:lnTo>
                  <a:pt x="104" y="1895"/>
                </a:lnTo>
                <a:lnTo>
                  <a:pt x="117" y="1887"/>
                </a:lnTo>
                <a:lnTo>
                  <a:pt x="117" y="1887"/>
                </a:lnTo>
                <a:lnTo>
                  <a:pt x="130" y="1877"/>
                </a:lnTo>
                <a:lnTo>
                  <a:pt x="139" y="1867"/>
                </a:lnTo>
                <a:lnTo>
                  <a:pt x="148" y="1858"/>
                </a:lnTo>
                <a:lnTo>
                  <a:pt x="155" y="1849"/>
                </a:lnTo>
                <a:lnTo>
                  <a:pt x="165" y="1834"/>
                </a:lnTo>
                <a:lnTo>
                  <a:pt x="169" y="1831"/>
                </a:lnTo>
                <a:lnTo>
                  <a:pt x="171" y="1828"/>
                </a:lnTo>
                <a:lnTo>
                  <a:pt x="171" y="1828"/>
                </a:lnTo>
                <a:lnTo>
                  <a:pt x="173" y="1828"/>
                </a:lnTo>
                <a:lnTo>
                  <a:pt x="177" y="1828"/>
                </a:lnTo>
                <a:lnTo>
                  <a:pt x="183" y="1830"/>
                </a:lnTo>
                <a:lnTo>
                  <a:pt x="188" y="1832"/>
                </a:lnTo>
                <a:lnTo>
                  <a:pt x="190" y="1833"/>
                </a:lnTo>
                <a:lnTo>
                  <a:pt x="190" y="1833"/>
                </a:lnTo>
                <a:lnTo>
                  <a:pt x="193" y="1828"/>
                </a:lnTo>
                <a:lnTo>
                  <a:pt x="197" y="1821"/>
                </a:lnTo>
                <a:lnTo>
                  <a:pt x="203" y="1813"/>
                </a:lnTo>
                <a:lnTo>
                  <a:pt x="211" y="1802"/>
                </a:lnTo>
                <a:lnTo>
                  <a:pt x="223" y="1788"/>
                </a:lnTo>
                <a:lnTo>
                  <a:pt x="239" y="1775"/>
                </a:lnTo>
                <a:lnTo>
                  <a:pt x="259" y="1760"/>
                </a:lnTo>
                <a:lnTo>
                  <a:pt x="259" y="1760"/>
                </a:lnTo>
                <a:lnTo>
                  <a:pt x="285" y="1743"/>
                </a:lnTo>
                <a:lnTo>
                  <a:pt x="317" y="1725"/>
                </a:lnTo>
                <a:lnTo>
                  <a:pt x="392" y="1682"/>
                </a:lnTo>
                <a:lnTo>
                  <a:pt x="468" y="1641"/>
                </a:lnTo>
                <a:lnTo>
                  <a:pt x="499" y="1621"/>
                </a:lnTo>
                <a:lnTo>
                  <a:pt x="526" y="1604"/>
                </a:lnTo>
                <a:lnTo>
                  <a:pt x="526" y="1604"/>
                </a:lnTo>
                <a:lnTo>
                  <a:pt x="537" y="1596"/>
                </a:lnTo>
                <a:lnTo>
                  <a:pt x="548" y="1585"/>
                </a:lnTo>
                <a:lnTo>
                  <a:pt x="558" y="1573"/>
                </a:lnTo>
                <a:lnTo>
                  <a:pt x="566" y="1559"/>
                </a:lnTo>
                <a:lnTo>
                  <a:pt x="575" y="1546"/>
                </a:lnTo>
                <a:lnTo>
                  <a:pt x="583" y="1530"/>
                </a:lnTo>
                <a:lnTo>
                  <a:pt x="597" y="1501"/>
                </a:lnTo>
                <a:lnTo>
                  <a:pt x="609" y="1474"/>
                </a:lnTo>
                <a:lnTo>
                  <a:pt x="616" y="1451"/>
                </a:lnTo>
                <a:lnTo>
                  <a:pt x="624" y="1429"/>
                </a:lnTo>
                <a:lnTo>
                  <a:pt x="624" y="1429"/>
                </a:lnTo>
                <a:lnTo>
                  <a:pt x="634" y="1534"/>
                </a:lnTo>
                <a:lnTo>
                  <a:pt x="643" y="1625"/>
                </a:lnTo>
                <a:lnTo>
                  <a:pt x="653" y="1707"/>
                </a:lnTo>
                <a:lnTo>
                  <a:pt x="653" y="1707"/>
                </a:lnTo>
                <a:lnTo>
                  <a:pt x="660" y="1765"/>
                </a:lnTo>
                <a:lnTo>
                  <a:pt x="666" y="1808"/>
                </a:lnTo>
                <a:lnTo>
                  <a:pt x="669" y="1823"/>
                </a:lnTo>
                <a:lnTo>
                  <a:pt x="670" y="1837"/>
                </a:lnTo>
                <a:lnTo>
                  <a:pt x="669" y="1848"/>
                </a:lnTo>
                <a:lnTo>
                  <a:pt x="667" y="1858"/>
                </a:lnTo>
                <a:lnTo>
                  <a:pt x="667" y="1858"/>
                </a:lnTo>
                <a:lnTo>
                  <a:pt x="664" y="1876"/>
                </a:lnTo>
                <a:lnTo>
                  <a:pt x="659" y="1911"/>
                </a:lnTo>
                <a:lnTo>
                  <a:pt x="647" y="2011"/>
                </a:lnTo>
                <a:lnTo>
                  <a:pt x="632" y="2120"/>
                </a:lnTo>
                <a:lnTo>
                  <a:pt x="625" y="2166"/>
                </a:lnTo>
                <a:lnTo>
                  <a:pt x="619" y="2199"/>
                </a:lnTo>
                <a:lnTo>
                  <a:pt x="619" y="2199"/>
                </a:lnTo>
                <a:lnTo>
                  <a:pt x="614" y="2223"/>
                </a:lnTo>
                <a:lnTo>
                  <a:pt x="610" y="2244"/>
                </a:lnTo>
                <a:lnTo>
                  <a:pt x="605" y="2275"/>
                </a:lnTo>
                <a:lnTo>
                  <a:pt x="604" y="2295"/>
                </a:lnTo>
                <a:lnTo>
                  <a:pt x="604" y="2301"/>
                </a:lnTo>
                <a:lnTo>
                  <a:pt x="614" y="2306"/>
                </a:lnTo>
                <a:lnTo>
                  <a:pt x="614" y="2306"/>
                </a:lnTo>
                <a:lnTo>
                  <a:pt x="610" y="2317"/>
                </a:lnTo>
                <a:lnTo>
                  <a:pt x="609" y="2328"/>
                </a:lnTo>
                <a:lnTo>
                  <a:pt x="609" y="2334"/>
                </a:lnTo>
                <a:lnTo>
                  <a:pt x="609" y="2340"/>
                </a:lnTo>
                <a:lnTo>
                  <a:pt x="609" y="2340"/>
                </a:lnTo>
                <a:lnTo>
                  <a:pt x="610" y="2344"/>
                </a:lnTo>
                <a:lnTo>
                  <a:pt x="613" y="2346"/>
                </a:lnTo>
                <a:lnTo>
                  <a:pt x="619" y="2353"/>
                </a:lnTo>
                <a:lnTo>
                  <a:pt x="627" y="2362"/>
                </a:lnTo>
                <a:lnTo>
                  <a:pt x="638" y="2369"/>
                </a:lnTo>
                <a:lnTo>
                  <a:pt x="649" y="2375"/>
                </a:lnTo>
                <a:lnTo>
                  <a:pt x="659" y="2380"/>
                </a:lnTo>
                <a:lnTo>
                  <a:pt x="667" y="2384"/>
                </a:lnTo>
                <a:lnTo>
                  <a:pt x="672" y="2384"/>
                </a:lnTo>
                <a:lnTo>
                  <a:pt x="672" y="2384"/>
                </a:lnTo>
                <a:lnTo>
                  <a:pt x="675" y="2384"/>
                </a:lnTo>
                <a:lnTo>
                  <a:pt x="679" y="2386"/>
                </a:lnTo>
                <a:lnTo>
                  <a:pt x="695" y="2395"/>
                </a:lnTo>
                <a:lnTo>
                  <a:pt x="716" y="2407"/>
                </a:lnTo>
                <a:lnTo>
                  <a:pt x="740" y="2420"/>
                </a:lnTo>
                <a:lnTo>
                  <a:pt x="766" y="2433"/>
                </a:lnTo>
                <a:lnTo>
                  <a:pt x="778" y="2437"/>
                </a:lnTo>
                <a:lnTo>
                  <a:pt x="790" y="2442"/>
                </a:lnTo>
                <a:lnTo>
                  <a:pt x="801" y="2445"/>
                </a:lnTo>
                <a:lnTo>
                  <a:pt x="812" y="2446"/>
                </a:lnTo>
                <a:lnTo>
                  <a:pt x="821" y="2445"/>
                </a:lnTo>
                <a:lnTo>
                  <a:pt x="828" y="2442"/>
                </a:lnTo>
                <a:lnTo>
                  <a:pt x="828" y="2442"/>
                </a:lnTo>
                <a:lnTo>
                  <a:pt x="847" y="2429"/>
                </a:lnTo>
                <a:lnTo>
                  <a:pt x="855" y="2423"/>
                </a:lnTo>
                <a:lnTo>
                  <a:pt x="858" y="2418"/>
                </a:lnTo>
                <a:lnTo>
                  <a:pt x="860" y="2413"/>
                </a:lnTo>
                <a:lnTo>
                  <a:pt x="858" y="2409"/>
                </a:lnTo>
                <a:lnTo>
                  <a:pt x="856" y="2405"/>
                </a:lnTo>
                <a:lnTo>
                  <a:pt x="852" y="2398"/>
                </a:lnTo>
                <a:lnTo>
                  <a:pt x="852" y="2398"/>
                </a:lnTo>
                <a:lnTo>
                  <a:pt x="839" y="2383"/>
                </a:lnTo>
                <a:lnTo>
                  <a:pt x="833" y="2378"/>
                </a:lnTo>
                <a:lnTo>
                  <a:pt x="823" y="2369"/>
                </a:lnTo>
                <a:lnTo>
                  <a:pt x="823" y="2369"/>
                </a:lnTo>
                <a:lnTo>
                  <a:pt x="795" y="2349"/>
                </a:lnTo>
                <a:lnTo>
                  <a:pt x="782" y="2338"/>
                </a:lnTo>
                <a:lnTo>
                  <a:pt x="776" y="2331"/>
                </a:lnTo>
                <a:lnTo>
                  <a:pt x="769" y="2325"/>
                </a:lnTo>
                <a:lnTo>
                  <a:pt x="769" y="2325"/>
                </a:lnTo>
                <a:lnTo>
                  <a:pt x="745" y="2296"/>
                </a:lnTo>
                <a:lnTo>
                  <a:pt x="745" y="2296"/>
                </a:lnTo>
                <a:lnTo>
                  <a:pt x="755" y="2297"/>
                </a:lnTo>
                <a:lnTo>
                  <a:pt x="761" y="2297"/>
                </a:lnTo>
                <a:lnTo>
                  <a:pt x="763" y="2297"/>
                </a:lnTo>
                <a:lnTo>
                  <a:pt x="765" y="2296"/>
                </a:lnTo>
                <a:lnTo>
                  <a:pt x="765" y="2296"/>
                </a:lnTo>
                <a:lnTo>
                  <a:pt x="788" y="2180"/>
                </a:lnTo>
                <a:lnTo>
                  <a:pt x="802" y="2101"/>
                </a:lnTo>
                <a:lnTo>
                  <a:pt x="807" y="2074"/>
                </a:lnTo>
                <a:lnTo>
                  <a:pt x="808" y="2062"/>
                </a:lnTo>
                <a:lnTo>
                  <a:pt x="808" y="2062"/>
                </a:lnTo>
                <a:lnTo>
                  <a:pt x="811" y="2049"/>
                </a:lnTo>
                <a:lnTo>
                  <a:pt x="819" y="2017"/>
                </a:lnTo>
                <a:lnTo>
                  <a:pt x="844" y="1921"/>
                </a:lnTo>
                <a:lnTo>
                  <a:pt x="857" y="1869"/>
                </a:lnTo>
                <a:lnTo>
                  <a:pt x="869" y="1820"/>
                </a:lnTo>
                <a:lnTo>
                  <a:pt x="878" y="1780"/>
                </a:lnTo>
                <a:lnTo>
                  <a:pt x="880" y="1765"/>
                </a:lnTo>
                <a:lnTo>
                  <a:pt x="881" y="1755"/>
                </a:lnTo>
                <a:lnTo>
                  <a:pt x="881" y="1755"/>
                </a:lnTo>
                <a:lnTo>
                  <a:pt x="880" y="1733"/>
                </a:lnTo>
                <a:lnTo>
                  <a:pt x="878" y="1700"/>
                </a:lnTo>
                <a:lnTo>
                  <a:pt x="870" y="1619"/>
                </a:lnTo>
                <a:lnTo>
                  <a:pt x="862" y="1538"/>
                </a:lnTo>
                <a:lnTo>
                  <a:pt x="857" y="1487"/>
                </a:lnTo>
                <a:lnTo>
                  <a:pt x="857" y="1487"/>
                </a:lnTo>
                <a:lnTo>
                  <a:pt x="857" y="1463"/>
                </a:lnTo>
                <a:lnTo>
                  <a:pt x="858" y="1441"/>
                </a:lnTo>
                <a:lnTo>
                  <a:pt x="861" y="1426"/>
                </a:lnTo>
                <a:lnTo>
                  <a:pt x="862" y="1419"/>
                </a:lnTo>
                <a:lnTo>
                  <a:pt x="862" y="1419"/>
                </a:lnTo>
                <a:lnTo>
                  <a:pt x="866" y="1401"/>
                </a:lnTo>
                <a:lnTo>
                  <a:pt x="867" y="1390"/>
                </a:lnTo>
                <a:lnTo>
                  <a:pt x="867" y="1386"/>
                </a:lnTo>
                <a:lnTo>
                  <a:pt x="867" y="1385"/>
                </a:lnTo>
                <a:lnTo>
                  <a:pt x="867" y="1385"/>
                </a:lnTo>
                <a:lnTo>
                  <a:pt x="860" y="1374"/>
                </a:lnTo>
                <a:lnTo>
                  <a:pt x="845" y="1352"/>
                </a:lnTo>
                <a:lnTo>
                  <a:pt x="830" y="1328"/>
                </a:lnTo>
                <a:lnTo>
                  <a:pt x="825" y="1318"/>
                </a:lnTo>
                <a:lnTo>
                  <a:pt x="823" y="1312"/>
                </a:lnTo>
                <a:lnTo>
                  <a:pt x="823" y="1312"/>
                </a:lnTo>
                <a:lnTo>
                  <a:pt x="823" y="1308"/>
                </a:lnTo>
                <a:lnTo>
                  <a:pt x="824" y="1306"/>
                </a:lnTo>
                <a:lnTo>
                  <a:pt x="829" y="1301"/>
                </a:lnTo>
                <a:lnTo>
                  <a:pt x="833" y="1298"/>
                </a:lnTo>
                <a:lnTo>
                  <a:pt x="835" y="1295"/>
                </a:lnTo>
                <a:lnTo>
                  <a:pt x="836" y="1289"/>
                </a:lnTo>
                <a:lnTo>
                  <a:pt x="838" y="1283"/>
                </a:lnTo>
                <a:lnTo>
                  <a:pt x="838" y="1283"/>
                </a:lnTo>
                <a:lnTo>
                  <a:pt x="836" y="1276"/>
                </a:lnTo>
                <a:lnTo>
                  <a:pt x="835" y="1273"/>
                </a:lnTo>
                <a:lnTo>
                  <a:pt x="832" y="1270"/>
                </a:lnTo>
                <a:lnTo>
                  <a:pt x="829" y="1268"/>
                </a:lnTo>
                <a:lnTo>
                  <a:pt x="827" y="1265"/>
                </a:lnTo>
                <a:lnTo>
                  <a:pt x="827" y="1262"/>
                </a:lnTo>
                <a:lnTo>
                  <a:pt x="828" y="1257"/>
                </a:lnTo>
                <a:lnTo>
                  <a:pt x="833" y="1248"/>
                </a:lnTo>
                <a:lnTo>
                  <a:pt x="833" y="1248"/>
                </a:lnTo>
                <a:lnTo>
                  <a:pt x="842" y="1236"/>
                </a:lnTo>
                <a:lnTo>
                  <a:pt x="856" y="1219"/>
                </a:lnTo>
                <a:lnTo>
                  <a:pt x="891" y="1179"/>
                </a:lnTo>
                <a:lnTo>
                  <a:pt x="911" y="1160"/>
                </a:lnTo>
                <a:lnTo>
                  <a:pt x="928" y="1144"/>
                </a:lnTo>
                <a:lnTo>
                  <a:pt x="941" y="1131"/>
                </a:lnTo>
                <a:lnTo>
                  <a:pt x="946" y="1128"/>
                </a:lnTo>
                <a:lnTo>
                  <a:pt x="950" y="1127"/>
                </a:lnTo>
                <a:lnTo>
                  <a:pt x="950" y="1127"/>
                </a:lnTo>
                <a:lnTo>
                  <a:pt x="956" y="1125"/>
                </a:lnTo>
                <a:lnTo>
                  <a:pt x="964" y="1127"/>
                </a:lnTo>
                <a:lnTo>
                  <a:pt x="973" y="1129"/>
                </a:lnTo>
                <a:lnTo>
                  <a:pt x="981" y="1131"/>
                </a:lnTo>
                <a:lnTo>
                  <a:pt x="990" y="1136"/>
                </a:lnTo>
                <a:lnTo>
                  <a:pt x="997" y="1140"/>
                </a:lnTo>
                <a:lnTo>
                  <a:pt x="1003" y="1146"/>
                </a:lnTo>
                <a:lnTo>
                  <a:pt x="1008" y="1151"/>
                </a:lnTo>
                <a:lnTo>
                  <a:pt x="1008" y="1151"/>
                </a:lnTo>
                <a:lnTo>
                  <a:pt x="1023" y="1172"/>
                </a:lnTo>
                <a:lnTo>
                  <a:pt x="1033" y="1185"/>
                </a:lnTo>
                <a:lnTo>
                  <a:pt x="1047" y="1200"/>
                </a:lnTo>
                <a:lnTo>
                  <a:pt x="1061" y="1213"/>
                </a:lnTo>
                <a:lnTo>
                  <a:pt x="1068" y="1218"/>
                </a:lnTo>
                <a:lnTo>
                  <a:pt x="1075" y="1223"/>
                </a:lnTo>
                <a:lnTo>
                  <a:pt x="1082" y="1225"/>
                </a:lnTo>
                <a:lnTo>
                  <a:pt x="1088" y="1227"/>
                </a:lnTo>
                <a:lnTo>
                  <a:pt x="1094" y="1227"/>
                </a:lnTo>
                <a:lnTo>
                  <a:pt x="1100" y="1224"/>
                </a:lnTo>
                <a:lnTo>
                  <a:pt x="1100" y="1224"/>
                </a:lnTo>
                <a:lnTo>
                  <a:pt x="1121" y="1213"/>
                </a:lnTo>
                <a:lnTo>
                  <a:pt x="1130" y="1207"/>
                </a:lnTo>
                <a:lnTo>
                  <a:pt x="1139" y="1201"/>
                </a:lnTo>
                <a:lnTo>
                  <a:pt x="1150" y="1192"/>
                </a:lnTo>
                <a:lnTo>
                  <a:pt x="1161" y="1181"/>
                </a:lnTo>
                <a:lnTo>
                  <a:pt x="1173" y="1166"/>
                </a:lnTo>
                <a:lnTo>
                  <a:pt x="1188" y="1146"/>
                </a:lnTo>
                <a:lnTo>
                  <a:pt x="1188" y="1146"/>
                </a:lnTo>
                <a:lnTo>
                  <a:pt x="1203" y="1122"/>
                </a:lnTo>
                <a:lnTo>
                  <a:pt x="1216" y="1097"/>
                </a:lnTo>
                <a:lnTo>
                  <a:pt x="1227" y="1072"/>
                </a:lnTo>
                <a:lnTo>
                  <a:pt x="1237" y="1049"/>
                </a:lnTo>
                <a:lnTo>
                  <a:pt x="1243" y="1028"/>
                </a:lnTo>
                <a:lnTo>
                  <a:pt x="1249" y="1011"/>
                </a:lnTo>
                <a:lnTo>
                  <a:pt x="1251" y="1000"/>
                </a:lnTo>
                <a:lnTo>
                  <a:pt x="1251" y="995"/>
                </a:lnTo>
                <a:lnTo>
                  <a:pt x="1251" y="995"/>
                </a:lnTo>
                <a:lnTo>
                  <a:pt x="1245" y="990"/>
                </a:lnTo>
                <a:lnTo>
                  <a:pt x="1241" y="985"/>
                </a:lnTo>
                <a:lnTo>
                  <a:pt x="1241" y="985"/>
                </a:lnTo>
                <a:lnTo>
                  <a:pt x="1245" y="982"/>
                </a:lnTo>
                <a:lnTo>
                  <a:pt x="1252" y="972"/>
                </a:lnTo>
                <a:lnTo>
                  <a:pt x="1256" y="966"/>
                </a:lnTo>
                <a:lnTo>
                  <a:pt x="1260" y="958"/>
                </a:lnTo>
                <a:lnTo>
                  <a:pt x="1263" y="950"/>
                </a:lnTo>
                <a:lnTo>
                  <a:pt x="1266" y="941"/>
                </a:lnTo>
                <a:lnTo>
                  <a:pt x="1266" y="941"/>
                </a:lnTo>
                <a:lnTo>
                  <a:pt x="1268" y="928"/>
                </a:lnTo>
                <a:lnTo>
                  <a:pt x="1272" y="918"/>
                </a:lnTo>
                <a:lnTo>
                  <a:pt x="1274" y="906"/>
                </a:lnTo>
                <a:lnTo>
                  <a:pt x="1276" y="888"/>
                </a:lnTo>
                <a:lnTo>
                  <a:pt x="1276" y="888"/>
                </a:lnTo>
                <a:lnTo>
                  <a:pt x="1277" y="877"/>
                </a:lnTo>
                <a:lnTo>
                  <a:pt x="1278" y="868"/>
                </a:lnTo>
                <a:lnTo>
                  <a:pt x="1280" y="857"/>
                </a:lnTo>
                <a:lnTo>
                  <a:pt x="1280" y="855"/>
                </a:lnTo>
                <a:lnTo>
                  <a:pt x="1280" y="853"/>
                </a:lnTo>
                <a:lnTo>
                  <a:pt x="1279" y="850"/>
                </a:lnTo>
                <a:lnTo>
                  <a:pt x="1276" y="849"/>
                </a:lnTo>
                <a:lnTo>
                  <a:pt x="1276" y="849"/>
                </a:lnTo>
                <a:lnTo>
                  <a:pt x="1269" y="846"/>
                </a:lnTo>
                <a:lnTo>
                  <a:pt x="1266" y="845"/>
                </a:lnTo>
                <a:lnTo>
                  <a:pt x="1262" y="848"/>
                </a:lnTo>
                <a:lnTo>
                  <a:pt x="1256" y="854"/>
                </a:lnTo>
                <a:lnTo>
                  <a:pt x="1256" y="854"/>
                </a:lnTo>
                <a:lnTo>
                  <a:pt x="1245" y="865"/>
                </a:lnTo>
                <a:lnTo>
                  <a:pt x="1241" y="868"/>
                </a:lnTo>
                <a:lnTo>
                  <a:pt x="1241" y="868"/>
                </a:lnTo>
                <a:lnTo>
                  <a:pt x="1237" y="833"/>
                </a:lnTo>
                <a:lnTo>
                  <a:pt x="1233" y="806"/>
                </a:lnTo>
                <a:lnTo>
                  <a:pt x="1232" y="790"/>
                </a:lnTo>
                <a:lnTo>
                  <a:pt x="1232" y="790"/>
                </a:lnTo>
                <a:lnTo>
                  <a:pt x="1232" y="784"/>
                </a:lnTo>
                <a:lnTo>
                  <a:pt x="1231" y="778"/>
                </a:lnTo>
                <a:lnTo>
                  <a:pt x="1228" y="773"/>
                </a:lnTo>
                <a:lnTo>
                  <a:pt x="1227" y="771"/>
                </a:lnTo>
                <a:lnTo>
                  <a:pt x="1227" y="771"/>
                </a:lnTo>
                <a:lnTo>
                  <a:pt x="1226" y="771"/>
                </a:lnTo>
                <a:lnTo>
                  <a:pt x="1226" y="771"/>
                </a:lnTo>
                <a:lnTo>
                  <a:pt x="1224" y="773"/>
                </a:lnTo>
                <a:lnTo>
                  <a:pt x="1224" y="776"/>
                </a:lnTo>
                <a:lnTo>
                  <a:pt x="1223" y="776"/>
                </a:lnTo>
                <a:lnTo>
                  <a:pt x="1222" y="776"/>
                </a:lnTo>
                <a:lnTo>
                  <a:pt x="1222" y="776"/>
                </a:lnTo>
                <a:lnTo>
                  <a:pt x="1220" y="775"/>
                </a:lnTo>
                <a:lnTo>
                  <a:pt x="1218" y="776"/>
                </a:lnTo>
                <a:lnTo>
                  <a:pt x="1212" y="776"/>
                </a:lnTo>
                <a:lnTo>
                  <a:pt x="1212" y="776"/>
                </a:lnTo>
                <a:lnTo>
                  <a:pt x="1206" y="775"/>
                </a:lnTo>
                <a:lnTo>
                  <a:pt x="1204" y="777"/>
                </a:lnTo>
                <a:lnTo>
                  <a:pt x="1203" y="781"/>
                </a:lnTo>
                <a:lnTo>
                  <a:pt x="1203" y="781"/>
                </a:lnTo>
                <a:lnTo>
                  <a:pt x="1200" y="787"/>
                </a:lnTo>
                <a:lnTo>
                  <a:pt x="1198" y="792"/>
                </a:lnTo>
                <a:lnTo>
                  <a:pt x="1194" y="795"/>
                </a:lnTo>
                <a:lnTo>
                  <a:pt x="1193" y="800"/>
                </a:lnTo>
                <a:lnTo>
                  <a:pt x="1193" y="800"/>
                </a:lnTo>
                <a:lnTo>
                  <a:pt x="1193" y="803"/>
                </a:lnTo>
                <a:lnTo>
                  <a:pt x="1193" y="801"/>
                </a:lnTo>
                <a:lnTo>
                  <a:pt x="1193" y="803"/>
                </a:lnTo>
                <a:lnTo>
                  <a:pt x="1193" y="810"/>
                </a:lnTo>
                <a:lnTo>
                  <a:pt x="1193" y="810"/>
                </a:lnTo>
                <a:lnTo>
                  <a:pt x="1193" y="828"/>
                </a:lnTo>
                <a:lnTo>
                  <a:pt x="1194" y="854"/>
                </a:lnTo>
                <a:lnTo>
                  <a:pt x="1198" y="902"/>
                </a:lnTo>
                <a:lnTo>
                  <a:pt x="1198" y="902"/>
                </a:lnTo>
                <a:lnTo>
                  <a:pt x="1199" y="922"/>
                </a:lnTo>
                <a:lnTo>
                  <a:pt x="1198" y="945"/>
                </a:lnTo>
                <a:lnTo>
                  <a:pt x="1198" y="971"/>
                </a:lnTo>
                <a:lnTo>
                  <a:pt x="1198" y="971"/>
                </a:lnTo>
                <a:lnTo>
                  <a:pt x="1179" y="958"/>
                </a:lnTo>
                <a:lnTo>
                  <a:pt x="1166" y="950"/>
                </a:lnTo>
                <a:lnTo>
                  <a:pt x="1161" y="946"/>
                </a:lnTo>
                <a:lnTo>
                  <a:pt x="1159" y="946"/>
                </a:lnTo>
                <a:lnTo>
                  <a:pt x="1159" y="946"/>
                </a:lnTo>
                <a:lnTo>
                  <a:pt x="1158" y="948"/>
                </a:lnTo>
                <a:lnTo>
                  <a:pt x="1158" y="952"/>
                </a:lnTo>
                <a:lnTo>
                  <a:pt x="1156" y="966"/>
                </a:lnTo>
                <a:lnTo>
                  <a:pt x="1154" y="984"/>
                </a:lnTo>
                <a:lnTo>
                  <a:pt x="1151" y="994"/>
                </a:lnTo>
                <a:lnTo>
                  <a:pt x="1149" y="1005"/>
                </a:lnTo>
                <a:lnTo>
                  <a:pt x="1149" y="1005"/>
                </a:lnTo>
                <a:lnTo>
                  <a:pt x="1142" y="1025"/>
                </a:lnTo>
                <a:lnTo>
                  <a:pt x="1134" y="1045"/>
                </a:lnTo>
                <a:lnTo>
                  <a:pt x="1126" y="1060"/>
                </a:lnTo>
                <a:lnTo>
                  <a:pt x="1120" y="1068"/>
                </a:lnTo>
                <a:lnTo>
                  <a:pt x="1120" y="1068"/>
                </a:lnTo>
                <a:lnTo>
                  <a:pt x="1117" y="1069"/>
                </a:lnTo>
                <a:lnTo>
                  <a:pt x="1115" y="1069"/>
                </a:lnTo>
                <a:lnTo>
                  <a:pt x="1113" y="1067"/>
                </a:lnTo>
                <a:lnTo>
                  <a:pt x="1110" y="1064"/>
                </a:lnTo>
                <a:lnTo>
                  <a:pt x="1105" y="1057"/>
                </a:lnTo>
                <a:lnTo>
                  <a:pt x="1103" y="1055"/>
                </a:lnTo>
                <a:lnTo>
                  <a:pt x="1100" y="1054"/>
                </a:lnTo>
                <a:lnTo>
                  <a:pt x="1100" y="1054"/>
                </a:lnTo>
                <a:lnTo>
                  <a:pt x="1098" y="1054"/>
                </a:lnTo>
                <a:lnTo>
                  <a:pt x="1097" y="1056"/>
                </a:lnTo>
                <a:lnTo>
                  <a:pt x="1093" y="1061"/>
                </a:lnTo>
                <a:lnTo>
                  <a:pt x="1092" y="1062"/>
                </a:lnTo>
                <a:lnTo>
                  <a:pt x="1091" y="1062"/>
                </a:lnTo>
                <a:lnTo>
                  <a:pt x="1088" y="1060"/>
                </a:lnTo>
                <a:lnTo>
                  <a:pt x="1086" y="1054"/>
                </a:lnTo>
                <a:lnTo>
                  <a:pt x="1086" y="1054"/>
                </a:lnTo>
                <a:lnTo>
                  <a:pt x="1078" y="1040"/>
                </a:lnTo>
                <a:lnTo>
                  <a:pt x="1071" y="1028"/>
                </a:lnTo>
                <a:lnTo>
                  <a:pt x="1065" y="1018"/>
                </a:lnTo>
                <a:lnTo>
                  <a:pt x="1063" y="1015"/>
                </a:lnTo>
                <a:lnTo>
                  <a:pt x="1061" y="1010"/>
                </a:lnTo>
                <a:lnTo>
                  <a:pt x="1061" y="1010"/>
                </a:lnTo>
                <a:lnTo>
                  <a:pt x="1060" y="999"/>
                </a:lnTo>
                <a:lnTo>
                  <a:pt x="1061" y="983"/>
                </a:lnTo>
                <a:lnTo>
                  <a:pt x="1063" y="965"/>
                </a:lnTo>
                <a:lnTo>
                  <a:pt x="1061" y="946"/>
                </a:lnTo>
                <a:lnTo>
                  <a:pt x="1061" y="946"/>
                </a:lnTo>
                <a:lnTo>
                  <a:pt x="1060" y="932"/>
                </a:lnTo>
                <a:lnTo>
                  <a:pt x="1061" y="922"/>
                </a:lnTo>
                <a:lnTo>
                  <a:pt x="1060" y="911"/>
                </a:lnTo>
                <a:lnTo>
                  <a:pt x="1057" y="898"/>
                </a:lnTo>
                <a:lnTo>
                  <a:pt x="1057" y="898"/>
                </a:lnTo>
                <a:lnTo>
                  <a:pt x="1046" y="867"/>
                </a:lnTo>
                <a:lnTo>
                  <a:pt x="1037" y="844"/>
                </a:lnTo>
                <a:lnTo>
                  <a:pt x="1037" y="844"/>
                </a:lnTo>
                <a:lnTo>
                  <a:pt x="1029" y="827"/>
                </a:lnTo>
                <a:lnTo>
                  <a:pt x="1024" y="818"/>
                </a:lnTo>
                <a:lnTo>
                  <a:pt x="1023" y="814"/>
                </a:lnTo>
                <a:lnTo>
                  <a:pt x="1023" y="810"/>
                </a:lnTo>
                <a:lnTo>
                  <a:pt x="1023" y="810"/>
                </a:lnTo>
                <a:lnTo>
                  <a:pt x="1023" y="796"/>
                </a:lnTo>
                <a:lnTo>
                  <a:pt x="1024" y="789"/>
                </a:lnTo>
                <a:lnTo>
                  <a:pt x="1027" y="781"/>
                </a:lnTo>
                <a:lnTo>
                  <a:pt x="1027" y="781"/>
                </a:lnTo>
                <a:lnTo>
                  <a:pt x="1032" y="772"/>
                </a:lnTo>
                <a:lnTo>
                  <a:pt x="1037" y="768"/>
                </a:lnTo>
                <a:lnTo>
                  <a:pt x="1043" y="765"/>
                </a:lnTo>
                <a:lnTo>
                  <a:pt x="1047" y="761"/>
                </a:lnTo>
                <a:lnTo>
                  <a:pt x="1047" y="761"/>
                </a:lnTo>
                <a:lnTo>
                  <a:pt x="1055" y="751"/>
                </a:lnTo>
                <a:lnTo>
                  <a:pt x="1059" y="748"/>
                </a:lnTo>
                <a:lnTo>
                  <a:pt x="1061" y="747"/>
                </a:lnTo>
                <a:lnTo>
                  <a:pt x="1061" y="747"/>
                </a:lnTo>
                <a:lnTo>
                  <a:pt x="1063" y="743"/>
                </a:lnTo>
                <a:lnTo>
                  <a:pt x="1063" y="734"/>
                </a:lnTo>
                <a:lnTo>
                  <a:pt x="1064" y="727"/>
                </a:lnTo>
                <a:lnTo>
                  <a:pt x="1065" y="726"/>
                </a:lnTo>
                <a:lnTo>
                  <a:pt x="1066" y="727"/>
                </a:lnTo>
                <a:lnTo>
                  <a:pt x="1066" y="727"/>
                </a:lnTo>
                <a:lnTo>
                  <a:pt x="1071" y="739"/>
                </a:lnTo>
                <a:lnTo>
                  <a:pt x="1072" y="742"/>
                </a:lnTo>
                <a:lnTo>
                  <a:pt x="1074" y="742"/>
                </a:lnTo>
                <a:lnTo>
                  <a:pt x="1075" y="740"/>
                </a:lnTo>
                <a:lnTo>
                  <a:pt x="1076" y="737"/>
                </a:lnTo>
                <a:lnTo>
                  <a:pt x="1076" y="737"/>
                </a:lnTo>
                <a:lnTo>
                  <a:pt x="1080" y="710"/>
                </a:lnTo>
                <a:lnTo>
                  <a:pt x="1081" y="693"/>
                </a:lnTo>
                <a:lnTo>
                  <a:pt x="1081" y="693"/>
                </a:lnTo>
                <a:lnTo>
                  <a:pt x="1087" y="697"/>
                </a:lnTo>
                <a:lnTo>
                  <a:pt x="1088" y="698"/>
                </a:lnTo>
                <a:lnTo>
                  <a:pt x="1091" y="698"/>
                </a:lnTo>
                <a:lnTo>
                  <a:pt x="1091" y="695"/>
                </a:lnTo>
                <a:lnTo>
                  <a:pt x="1091" y="693"/>
                </a:lnTo>
                <a:lnTo>
                  <a:pt x="1091" y="693"/>
                </a:lnTo>
                <a:lnTo>
                  <a:pt x="1089" y="683"/>
                </a:lnTo>
                <a:lnTo>
                  <a:pt x="1091" y="672"/>
                </a:lnTo>
                <a:lnTo>
                  <a:pt x="1091" y="661"/>
                </a:lnTo>
                <a:lnTo>
                  <a:pt x="1091" y="654"/>
                </a:lnTo>
                <a:lnTo>
                  <a:pt x="1091" y="654"/>
                </a:lnTo>
                <a:lnTo>
                  <a:pt x="1091" y="649"/>
                </a:lnTo>
                <a:lnTo>
                  <a:pt x="1093" y="645"/>
                </a:lnTo>
                <a:lnTo>
                  <a:pt x="1096" y="641"/>
                </a:lnTo>
                <a:lnTo>
                  <a:pt x="1096" y="634"/>
                </a:lnTo>
                <a:lnTo>
                  <a:pt x="1096" y="634"/>
                </a:lnTo>
                <a:lnTo>
                  <a:pt x="1094" y="625"/>
                </a:lnTo>
                <a:lnTo>
                  <a:pt x="1091" y="611"/>
                </a:lnTo>
                <a:lnTo>
                  <a:pt x="1086" y="598"/>
                </a:lnTo>
                <a:lnTo>
                  <a:pt x="1083" y="594"/>
                </a:lnTo>
                <a:lnTo>
                  <a:pt x="1081" y="591"/>
                </a:lnTo>
                <a:lnTo>
                  <a:pt x="1081" y="591"/>
                </a:lnTo>
                <a:lnTo>
                  <a:pt x="1075" y="587"/>
                </a:lnTo>
                <a:lnTo>
                  <a:pt x="1068" y="583"/>
                </a:lnTo>
                <a:lnTo>
                  <a:pt x="1061" y="580"/>
                </a:lnTo>
                <a:lnTo>
                  <a:pt x="1057" y="576"/>
                </a:lnTo>
                <a:lnTo>
                  <a:pt x="1057" y="576"/>
                </a:lnTo>
                <a:lnTo>
                  <a:pt x="1055" y="574"/>
                </a:lnTo>
                <a:lnTo>
                  <a:pt x="1054" y="571"/>
                </a:lnTo>
                <a:lnTo>
                  <a:pt x="1053" y="569"/>
                </a:lnTo>
                <a:lnTo>
                  <a:pt x="1047" y="566"/>
                </a:lnTo>
                <a:lnTo>
                  <a:pt x="1047" y="566"/>
                </a:lnTo>
                <a:lnTo>
                  <a:pt x="1032" y="561"/>
                </a:lnTo>
                <a:lnTo>
                  <a:pt x="1026" y="561"/>
                </a:lnTo>
                <a:lnTo>
                  <a:pt x="1023" y="561"/>
                </a:lnTo>
                <a:lnTo>
                  <a:pt x="1023" y="561"/>
                </a:lnTo>
                <a:lnTo>
                  <a:pt x="1019" y="561"/>
                </a:lnTo>
                <a:lnTo>
                  <a:pt x="1015" y="560"/>
                </a:lnTo>
                <a:lnTo>
                  <a:pt x="1008" y="558"/>
                </a:lnTo>
                <a:lnTo>
                  <a:pt x="998" y="552"/>
                </a:lnTo>
                <a:lnTo>
                  <a:pt x="998" y="552"/>
                </a:lnTo>
                <a:lnTo>
                  <a:pt x="987" y="545"/>
                </a:lnTo>
                <a:lnTo>
                  <a:pt x="978" y="541"/>
                </a:lnTo>
                <a:lnTo>
                  <a:pt x="969" y="537"/>
                </a:lnTo>
                <a:lnTo>
                  <a:pt x="959" y="537"/>
                </a:lnTo>
                <a:lnTo>
                  <a:pt x="959" y="537"/>
                </a:lnTo>
                <a:lnTo>
                  <a:pt x="952" y="538"/>
                </a:lnTo>
                <a:lnTo>
                  <a:pt x="946" y="539"/>
                </a:lnTo>
                <a:lnTo>
                  <a:pt x="940" y="541"/>
                </a:lnTo>
                <a:lnTo>
                  <a:pt x="930" y="542"/>
                </a:lnTo>
                <a:lnTo>
                  <a:pt x="930" y="542"/>
                </a:lnTo>
                <a:lnTo>
                  <a:pt x="907" y="542"/>
                </a:lnTo>
                <a:lnTo>
                  <a:pt x="896" y="542"/>
                </a:lnTo>
                <a:lnTo>
                  <a:pt x="896" y="542"/>
                </a:lnTo>
                <a:lnTo>
                  <a:pt x="898" y="547"/>
                </a:lnTo>
                <a:lnTo>
                  <a:pt x="901" y="549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881" y="556"/>
                </a:lnTo>
                <a:lnTo>
                  <a:pt x="881" y="556"/>
                </a:lnTo>
                <a:lnTo>
                  <a:pt x="868" y="561"/>
                </a:lnTo>
                <a:lnTo>
                  <a:pt x="858" y="566"/>
                </a:lnTo>
                <a:lnTo>
                  <a:pt x="853" y="570"/>
                </a:lnTo>
                <a:lnTo>
                  <a:pt x="852" y="571"/>
                </a:lnTo>
                <a:lnTo>
                  <a:pt x="867" y="581"/>
                </a:lnTo>
                <a:lnTo>
                  <a:pt x="867" y="581"/>
                </a:lnTo>
                <a:lnTo>
                  <a:pt x="868" y="581"/>
                </a:lnTo>
                <a:lnTo>
                  <a:pt x="868" y="582"/>
                </a:lnTo>
                <a:lnTo>
                  <a:pt x="867" y="583"/>
                </a:lnTo>
                <a:lnTo>
                  <a:pt x="862" y="586"/>
                </a:lnTo>
                <a:lnTo>
                  <a:pt x="862" y="586"/>
                </a:lnTo>
                <a:lnTo>
                  <a:pt x="851" y="589"/>
                </a:lnTo>
                <a:lnTo>
                  <a:pt x="847" y="592"/>
                </a:lnTo>
                <a:lnTo>
                  <a:pt x="842" y="595"/>
                </a:lnTo>
                <a:lnTo>
                  <a:pt x="842" y="595"/>
                </a:lnTo>
                <a:lnTo>
                  <a:pt x="836" y="600"/>
                </a:lnTo>
                <a:lnTo>
                  <a:pt x="828" y="605"/>
                </a:lnTo>
                <a:lnTo>
                  <a:pt x="818" y="610"/>
                </a:lnTo>
                <a:lnTo>
                  <a:pt x="818" y="610"/>
                </a:lnTo>
                <a:lnTo>
                  <a:pt x="768" y="575"/>
                </a:lnTo>
                <a:lnTo>
                  <a:pt x="731" y="547"/>
                </a:lnTo>
                <a:lnTo>
                  <a:pt x="716" y="536"/>
                </a:lnTo>
                <a:lnTo>
                  <a:pt x="706" y="527"/>
                </a:lnTo>
                <a:lnTo>
                  <a:pt x="706" y="527"/>
                </a:lnTo>
                <a:lnTo>
                  <a:pt x="694" y="516"/>
                </a:lnTo>
                <a:lnTo>
                  <a:pt x="682" y="508"/>
                </a:lnTo>
                <a:lnTo>
                  <a:pt x="672" y="502"/>
                </a:lnTo>
                <a:lnTo>
                  <a:pt x="667" y="498"/>
                </a:lnTo>
                <a:lnTo>
                  <a:pt x="667" y="498"/>
                </a:lnTo>
                <a:lnTo>
                  <a:pt x="667" y="497"/>
                </a:lnTo>
                <a:lnTo>
                  <a:pt x="670" y="493"/>
                </a:lnTo>
                <a:lnTo>
                  <a:pt x="675" y="487"/>
                </a:lnTo>
                <a:lnTo>
                  <a:pt x="676" y="483"/>
                </a:lnTo>
                <a:lnTo>
                  <a:pt x="677" y="480"/>
                </a:lnTo>
                <a:lnTo>
                  <a:pt x="676" y="476"/>
                </a:lnTo>
                <a:lnTo>
                  <a:pt x="672" y="474"/>
                </a:lnTo>
                <a:lnTo>
                  <a:pt x="672" y="474"/>
                </a:lnTo>
                <a:lnTo>
                  <a:pt x="658" y="468"/>
                </a:lnTo>
                <a:lnTo>
                  <a:pt x="653" y="464"/>
                </a:lnTo>
                <a:lnTo>
                  <a:pt x="653" y="464"/>
                </a:lnTo>
                <a:lnTo>
                  <a:pt x="644" y="432"/>
                </a:lnTo>
                <a:lnTo>
                  <a:pt x="627" y="363"/>
                </a:lnTo>
                <a:lnTo>
                  <a:pt x="611" y="292"/>
                </a:lnTo>
                <a:lnTo>
                  <a:pt x="604" y="259"/>
                </a:lnTo>
                <a:lnTo>
                  <a:pt x="604" y="259"/>
                </a:lnTo>
                <a:lnTo>
                  <a:pt x="608" y="238"/>
                </a:lnTo>
                <a:lnTo>
                  <a:pt x="609" y="226"/>
                </a:lnTo>
                <a:lnTo>
                  <a:pt x="609" y="220"/>
                </a:lnTo>
                <a:lnTo>
                  <a:pt x="609" y="220"/>
                </a:lnTo>
                <a:lnTo>
                  <a:pt x="606" y="219"/>
                </a:lnTo>
                <a:lnTo>
                  <a:pt x="604" y="220"/>
                </a:lnTo>
                <a:lnTo>
                  <a:pt x="599" y="220"/>
                </a:lnTo>
                <a:lnTo>
                  <a:pt x="599" y="2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BB331FE-B068-9E5F-E2B8-CA7383A21B38}"/>
              </a:ext>
            </a:extLst>
          </p:cNvPr>
          <p:cNvSpPr>
            <a:spLocks/>
          </p:cNvSpPr>
          <p:nvPr/>
        </p:nvSpPr>
        <p:spPr bwMode="auto">
          <a:xfrm>
            <a:off x="4443414" y="3740943"/>
            <a:ext cx="1030132" cy="2672557"/>
          </a:xfrm>
          <a:custGeom>
            <a:avLst/>
            <a:gdLst>
              <a:gd name="T0" fmla="*/ 402 w 890"/>
              <a:gd name="T1" fmla="*/ 22 h 2309"/>
              <a:gd name="T2" fmla="*/ 390 w 890"/>
              <a:gd name="T3" fmla="*/ 27 h 2309"/>
              <a:gd name="T4" fmla="*/ 430 w 890"/>
              <a:gd name="T5" fmla="*/ 75 h 2309"/>
              <a:gd name="T6" fmla="*/ 486 w 890"/>
              <a:gd name="T7" fmla="*/ 116 h 2309"/>
              <a:gd name="T8" fmla="*/ 492 w 890"/>
              <a:gd name="T9" fmla="*/ 234 h 2309"/>
              <a:gd name="T10" fmla="*/ 504 w 890"/>
              <a:gd name="T11" fmla="*/ 346 h 2309"/>
              <a:gd name="T12" fmla="*/ 489 w 890"/>
              <a:gd name="T13" fmla="*/ 373 h 2309"/>
              <a:gd name="T14" fmla="*/ 270 w 890"/>
              <a:gd name="T15" fmla="*/ 456 h 2309"/>
              <a:gd name="T16" fmla="*/ 236 w 890"/>
              <a:gd name="T17" fmla="*/ 428 h 2309"/>
              <a:gd name="T18" fmla="*/ 207 w 890"/>
              <a:gd name="T19" fmla="*/ 407 h 2309"/>
              <a:gd name="T20" fmla="*/ 173 w 890"/>
              <a:gd name="T21" fmla="*/ 388 h 2309"/>
              <a:gd name="T22" fmla="*/ 39 w 890"/>
              <a:gd name="T23" fmla="*/ 423 h 2309"/>
              <a:gd name="T24" fmla="*/ 15 w 890"/>
              <a:gd name="T25" fmla="*/ 434 h 2309"/>
              <a:gd name="T26" fmla="*/ 2 w 890"/>
              <a:gd name="T27" fmla="*/ 474 h 2309"/>
              <a:gd name="T28" fmla="*/ 23 w 890"/>
              <a:gd name="T29" fmla="*/ 556 h 2309"/>
              <a:gd name="T30" fmla="*/ 60 w 890"/>
              <a:gd name="T31" fmla="*/ 595 h 2309"/>
              <a:gd name="T32" fmla="*/ 84 w 890"/>
              <a:gd name="T33" fmla="*/ 672 h 2309"/>
              <a:gd name="T34" fmla="*/ 86 w 890"/>
              <a:gd name="T35" fmla="*/ 802 h 2309"/>
              <a:gd name="T36" fmla="*/ 196 w 890"/>
              <a:gd name="T37" fmla="*/ 1003 h 2309"/>
              <a:gd name="T38" fmla="*/ 227 w 890"/>
              <a:gd name="T39" fmla="*/ 1479 h 2309"/>
              <a:gd name="T40" fmla="*/ 292 w 890"/>
              <a:gd name="T41" fmla="*/ 1712 h 2309"/>
              <a:gd name="T42" fmla="*/ 514 w 890"/>
              <a:gd name="T43" fmla="*/ 1769 h 2309"/>
              <a:gd name="T44" fmla="*/ 635 w 890"/>
              <a:gd name="T45" fmla="*/ 2009 h 2309"/>
              <a:gd name="T46" fmla="*/ 721 w 890"/>
              <a:gd name="T47" fmla="*/ 2184 h 2309"/>
              <a:gd name="T48" fmla="*/ 762 w 890"/>
              <a:gd name="T49" fmla="*/ 2269 h 2309"/>
              <a:gd name="T50" fmla="*/ 776 w 890"/>
              <a:gd name="T51" fmla="*/ 2303 h 2309"/>
              <a:gd name="T52" fmla="*/ 859 w 890"/>
              <a:gd name="T53" fmla="*/ 2303 h 2309"/>
              <a:gd name="T54" fmla="*/ 888 w 890"/>
              <a:gd name="T55" fmla="*/ 2220 h 2309"/>
              <a:gd name="T56" fmla="*/ 762 w 890"/>
              <a:gd name="T57" fmla="*/ 1762 h 2309"/>
              <a:gd name="T58" fmla="*/ 795 w 890"/>
              <a:gd name="T59" fmla="*/ 1707 h 2309"/>
              <a:gd name="T60" fmla="*/ 876 w 890"/>
              <a:gd name="T61" fmla="*/ 1778 h 2309"/>
              <a:gd name="T62" fmla="*/ 890 w 890"/>
              <a:gd name="T63" fmla="*/ 1733 h 2309"/>
              <a:gd name="T64" fmla="*/ 845 w 890"/>
              <a:gd name="T65" fmla="*/ 1567 h 2309"/>
              <a:gd name="T66" fmla="*/ 807 w 890"/>
              <a:gd name="T67" fmla="*/ 1507 h 2309"/>
              <a:gd name="T68" fmla="*/ 758 w 890"/>
              <a:gd name="T69" fmla="*/ 1522 h 2309"/>
              <a:gd name="T70" fmla="*/ 685 w 890"/>
              <a:gd name="T71" fmla="*/ 1377 h 2309"/>
              <a:gd name="T72" fmla="*/ 650 w 890"/>
              <a:gd name="T73" fmla="*/ 1124 h 2309"/>
              <a:gd name="T74" fmla="*/ 611 w 890"/>
              <a:gd name="T75" fmla="*/ 904 h 2309"/>
              <a:gd name="T76" fmla="*/ 657 w 890"/>
              <a:gd name="T77" fmla="*/ 915 h 2309"/>
              <a:gd name="T78" fmla="*/ 690 w 890"/>
              <a:gd name="T79" fmla="*/ 946 h 2309"/>
              <a:gd name="T80" fmla="*/ 712 w 890"/>
              <a:gd name="T81" fmla="*/ 937 h 2309"/>
              <a:gd name="T82" fmla="*/ 718 w 890"/>
              <a:gd name="T83" fmla="*/ 930 h 2309"/>
              <a:gd name="T84" fmla="*/ 733 w 890"/>
              <a:gd name="T85" fmla="*/ 934 h 2309"/>
              <a:gd name="T86" fmla="*/ 708 w 890"/>
              <a:gd name="T87" fmla="*/ 880 h 2309"/>
              <a:gd name="T88" fmla="*/ 648 w 890"/>
              <a:gd name="T89" fmla="*/ 847 h 2309"/>
              <a:gd name="T90" fmla="*/ 514 w 890"/>
              <a:gd name="T91" fmla="*/ 807 h 2309"/>
              <a:gd name="T92" fmla="*/ 447 w 890"/>
              <a:gd name="T93" fmla="*/ 630 h 2309"/>
              <a:gd name="T94" fmla="*/ 488 w 890"/>
              <a:gd name="T95" fmla="*/ 555 h 2309"/>
              <a:gd name="T96" fmla="*/ 630 w 890"/>
              <a:gd name="T97" fmla="*/ 412 h 2309"/>
              <a:gd name="T98" fmla="*/ 618 w 890"/>
              <a:gd name="T99" fmla="*/ 303 h 2309"/>
              <a:gd name="T100" fmla="*/ 572 w 890"/>
              <a:gd name="T101" fmla="*/ 127 h 2309"/>
              <a:gd name="T102" fmla="*/ 555 w 890"/>
              <a:gd name="T103" fmla="*/ 82 h 2309"/>
              <a:gd name="T104" fmla="*/ 519 w 890"/>
              <a:gd name="T105" fmla="*/ 37 h 2309"/>
              <a:gd name="T106" fmla="*/ 494 w 890"/>
              <a:gd name="T107" fmla="*/ 8 h 2309"/>
              <a:gd name="T108" fmla="*/ 474 w 890"/>
              <a:gd name="T109" fmla="*/ 13 h 2309"/>
              <a:gd name="T110" fmla="*/ 436 w 890"/>
              <a:gd name="T111" fmla="*/ 27 h 2309"/>
              <a:gd name="T112" fmla="*/ 407 w 890"/>
              <a:gd name="T113" fmla="*/ 3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0" h="2309">
                <a:moveTo>
                  <a:pt x="407" y="3"/>
                </a:moveTo>
                <a:lnTo>
                  <a:pt x="407" y="3"/>
                </a:lnTo>
                <a:lnTo>
                  <a:pt x="404" y="8"/>
                </a:lnTo>
                <a:lnTo>
                  <a:pt x="402" y="13"/>
                </a:lnTo>
                <a:lnTo>
                  <a:pt x="402" y="19"/>
                </a:lnTo>
                <a:lnTo>
                  <a:pt x="402" y="19"/>
                </a:lnTo>
                <a:lnTo>
                  <a:pt x="402" y="22"/>
                </a:lnTo>
                <a:lnTo>
                  <a:pt x="402" y="22"/>
                </a:lnTo>
                <a:lnTo>
                  <a:pt x="402" y="19"/>
                </a:lnTo>
                <a:lnTo>
                  <a:pt x="402" y="19"/>
                </a:lnTo>
                <a:lnTo>
                  <a:pt x="401" y="17"/>
                </a:lnTo>
                <a:lnTo>
                  <a:pt x="398" y="17"/>
                </a:lnTo>
                <a:lnTo>
                  <a:pt x="396" y="19"/>
                </a:lnTo>
                <a:lnTo>
                  <a:pt x="392" y="22"/>
                </a:lnTo>
                <a:lnTo>
                  <a:pt x="392" y="22"/>
                </a:lnTo>
                <a:lnTo>
                  <a:pt x="390" y="27"/>
                </a:lnTo>
                <a:lnTo>
                  <a:pt x="390" y="32"/>
                </a:lnTo>
                <a:lnTo>
                  <a:pt x="392" y="38"/>
                </a:lnTo>
                <a:lnTo>
                  <a:pt x="396" y="44"/>
                </a:lnTo>
                <a:lnTo>
                  <a:pt x="399" y="50"/>
                </a:lnTo>
                <a:lnTo>
                  <a:pt x="405" y="56"/>
                </a:lnTo>
                <a:lnTo>
                  <a:pt x="416" y="66"/>
                </a:lnTo>
                <a:lnTo>
                  <a:pt x="416" y="66"/>
                </a:lnTo>
                <a:lnTo>
                  <a:pt x="430" y="75"/>
                </a:lnTo>
                <a:lnTo>
                  <a:pt x="444" y="83"/>
                </a:lnTo>
                <a:lnTo>
                  <a:pt x="465" y="95"/>
                </a:lnTo>
                <a:lnTo>
                  <a:pt x="465" y="95"/>
                </a:lnTo>
                <a:lnTo>
                  <a:pt x="470" y="98"/>
                </a:lnTo>
                <a:lnTo>
                  <a:pt x="476" y="100"/>
                </a:lnTo>
                <a:lnTo>
                  <a:pt x="478" y="104"/>
                </a:lnTo>
                <a:lnTo>
                  <a:pt x="482" y="109"/>
                </a:lnTo>
                <a:lnTo>
                  <a:pt x="486" y="116"/>
                </a:lnTo>
                <a:lnTo>
                  <a:pt x="489" y="125"/>
                </a:lnTo>
                <a:lnTo>
                  <a:pt x="489" y="125"/>
                </a:lnTo>
                <a:lnTo>
                  <a:pt x="503" y="160"/>
                </a:lnTo>
                <a:lnTo>
                  <a:pt x="509" y="173"/>
                </a:lnTo>
                <a:lnTo>
                  <a:pt x="485" y="203"/>
                </a:lnTo>
                <a:lnTo>
                  <a:pt x="485" y="203"/>
                </a:lnTo>
                <a:lnTo>
                  <a:pt x="489" y="218"/>
                </a:lnTo>
                <a:lnTo>
                  <a:pt x="492" y="234"/>
                </a:lnTo>
                <a:lnTo>
                  <a:pt x="494" y="256"/>
                </a:lnTo>
                <a:lnTo>
                  <a:pt x="494" y="256"/>
                </a:lnTo>
                <a:lnTo>
                  <a:pt x="495" y="282"/>
                </a:lnTo>
                <a:lnTo>
                  <a:pt x="494" y="309"/>
                </a:lnTo>
                <a:lnTo>
                  <a:pt x="494" y="339"/>
                </a:lnTo>
                <a:lnTo>
                  <a:pt x="494" y="339"/>
                </a:lnTo>
                <a:lnTo>
                  <a:pt x="499" y="343"/>
                </a:lnTo>
                <a:lnTo>
                  <a:pt x="504" y="346"/>
                </a:lnTo>
                <a:lnTo>
                  <a:pt x="508" y="350"/>
                </a:lnTo>
                <a:lnTo>
                  <a:pt x="510" y="356"/>
                </a:lnTo>
                <a:lnTo>
                  <a:pt x="509" y="359"/>
                </a:lnTo>
                <a:lnTo>
                  <a:pt x="508" y="362"/>
                </a:lnTo>
                <a:lnTo>
                  <a:pt x="505" y="365"/>
                </a:lnTo>
                <a:lnTo>
                  <a:pt x="502" y="367"/>
                </a:lnTo>
                <a:lnTo>
                  <a:pt x="497" y="371"/>
                </a:lnTo>
                <a:lnTo>
                  <a:pt x="489" y="373"/>
                </a:lnTo>
                <a:lnTo>
                  <a:pt x="489" y="373"/>
                </a:lnTo>
                <a:lnTo>
                  <a:pt x="446" y="389"/>
                </a:lnTo>
                <a:lnTo>
                  <a:pt x="391" y="410"/>
                </a:lnTo>
                <a:lnTo>
                  <a:pt x="324" y="437"/>
                </a:lnTo>
                <a:lnTo>
                  <a:pt x="324" y="437"/>
                </a:lnTo>
                <a:lnTo>
                  <a:pt x="301" y="446"/>
                </a:lnTo>
                <a:lnTo>
                  <a:pt x="283" y="452"/>
                </a:lnTo>
                <a:lnTo>
                  <a:pt x="270" y="456"/>
                </a:lnTo>
                <a:lnTo>
                  <a:pt x="270" y="456"/>
                </a:lnTo>
                <a:lnTo>
                  <a:pt x="263" y="458"/>
                </a:lnTo>
                <a:lnTo>
                  <a:pt x="257" y="461"/>
                </a:lnTo>
                <a:lnTo>
                  <a:pt x="251" y="466"/>
                </a:lnTo>
                <a:lnTo>
                  <a:pt x="270" y="437"/>
                </a:lnTo>
                <a:lnTo>
                  <a:pt x="236" y="437"/>
                </a:lnTo>
                <a:lnTo>
                  <a:pt x="236" y="437"/>
                </a:lnTo>
                <a:lnTo>
                  <a:pt x="236" y="428"/>
                </a:lnTo>
                <a:lnTo>
                  <a:pt x="234" y="422"/>
                </a:lnTo>
                <a:lnTo>
                  <a:pt x="233" y="418"/>
                </a:lnTo>
                <a:lnTo>
                  <a:pt x="232" y="417"/>
                </a:lnTo>
                <a:lnTo>
                  <a:pt x="232" y="417"/>
                </a:lnTo>
                <a:lnTo>
                  <a:pt x="225" y="415"/>
                </a:lnTo>
                <a:lnTo>
                  <a:pt x="218" y="411"/>
                </a:lnTo>
                <a:lnTo>
                  <a:pt x="207" y="407"/>
                </a:lnTo>
                <a:lnTo>
                  <a:pt x="207" y="407"/>
                </a:lnTo>
                <a:lnTo>
                  <a:pt x="199" y="401"/>
                </a:lnTo>
                <a:lnTo>
                  <a:pt x="188" y="393"/>
                </a:lnTo>
                <a:lnTo>
                  <a:pt x="188" y="393"/>
                </a:lnTo>
                <a:lnTo>
                  <a:pt x="185" y="390"/>
                </a:lnTo>
                <a:lnTo>
                  <a:pt x="182" y="388"/>
                </a:lnTo>
                <a:lnTo>
                  <a:pt x="178" y="388"/>
                </a:lnTo>
                <a:lnTo>
                  <a:pt x="173" y="388"/>
                </a:lnTo>
                <a:lnTo>
                  <a:pt x="173" y="388"/>
                </a:lnTo>
                <a:lnTo>
                  <a:pt x="105" y="402"/>
                </a:lnTo>
                <a:lnTo>
                  <a:pt x="105" y="402"/>
                </a:lnTo>
                <a:lnTo>
                  <a:pt x="76" y="410"/>
                </a:lnTo>
                <a:lnTo>
                  <a:pt x="54" y="417"/>
                </a:lnTo>
                <a:lnTo>
                  <a:pt x="45" y="419"/>
                </a:lnTo>
                <a:lnTo>
                  <a:pt x="42" y="422"/>
                </a:lnTo>
                <a:lnTo>
                  <a:pt x="42" y="422"/>
                </a:lnTo>
                <a:lnTo>
                  <a:pt x="39" y="423"/>
                </a:lnTo>
                <a:lnTo>
                  <a:pt x="37" y="423"/>
                </a:lnTo>
                <a:lnTo>
                  <a:pt x="30" y="422"/>
                </a:lnTo>
                <a:lnTo>
                  <a:pt x="26" y="422"/>
                </a:lnTo>
                <a:lnTo>
                  <a:pt x="22" y="423"/>
                </a:lnTo>
                <a:lnTo>
                  <a:pt x="20" y="424"/>
                </a:lnTo>
                <a:lnTo>
                  <a:pt x="17" y="427"/>
                </a:lnTo>
                <a:lnTo>
                  <a:pt x="17" y="427"/>
                </a:lnTo>
                <a:lnTo>
                  <a:pt x="15" y="434"/>
                </a:lnTo>
                <a:lnTo>
                  <a:pt x="14" y="443"/>
                </a:lnTo>
                <a:lnTo>
                  <a:pt x="13" y="451"/>
                </a:lnTo>
                <a:lnTo>
                  <a:pt x="13" y="451"/>
                </a:lnTo>
                <a:lnTo>
                  <a:pt x="11" y="455"/>
                </a:lnTo>
                <a:lnTo>
                  <a:pt x="9" y="461"/>
                </a:lnTo>
                <a:lnTo>
                  <a:pt x="3" y="471"/>
                </a:lnTo>
                <a:lnTo>
                  <a:pt x="3" y="471"/>
                </a:lnTo>
                <a:lnTo>
                  <a:pt x="2" y="474"/>
                </a:lnTo>
                <a:lnTo>
                  <a:pt x="0" y="478"/>
                </a:lnTo>
                <a:lnTo>
                  <a:pt x="0" y="489"/>
                </a:lnTo>
                <a:lnTo>
                  <a:pt x="2" y="502"/>
                </a:lnTo>
                <a:lnTo>
                  <a:pt x="5" y="516"/>
                </a:lnTo>
                <a:lnTo>
                  <a:pt x="10" y="529"/>
                </a:lnTo>
                <a:lnTo>
                  <a:pt x="15" y="543"/>
                </a:lnTo>
                <a:lnTo>
                  <a:pt x="21" y="552"/>
                </a:lnTo>
                <a:lnTo>
                  <a:pt x="23" y="556"/>
                </a:lnTo>
                <a:lnTo>
                  <a:pt x="27" y="558"/>
                </a:lnTo>
                <a:lnTo>
                  <a:pt x="27" y="558"/>
                </a:lnTo>
                <a:lnTo>
                  <a:pt x="50" y="575"/>
                </a:lnTo>
                <a:lnTo>
                  <a:pt x="59" y="583"/>
                </a:lnTo>
                <a:lnTo>
                  <a:pt x="61" y="586"/>
                </a:lnTo>
                <a:lnTo>
                  <a:pt x="61" y="588"/>
                </a:lnTo>
                <a:lnTo>
                  <a:pt x="61" y="588"/>
                </a:lnTo>
                <a:lnTo>
                  <a:pt x="60" y="595"/>
                </a:lnTo>
                <a:lnTo>
                  <a:pt x="59" y="606"/>
                </a:lnTo>
                <a:lnTo>
                  <a:pt x="56" y="622"/>
                </a:lnTo>
                <a:lnTo>
                  <a:pt x="71" y="617"/>
                </a:lnTo>
                <a:lnTo>
                  <a:pt x="100" y="617"/>
                </a:lnTo>
                <a:lnTo>
                  <a:pt x="105" y="627"/>
                </a:lnTo>
                <a:lnTo>
                  <a:pt x="105" y="627"/>
                </a:lnTo>
                <a:lnTo>
                  <a:pt x="93" y="652"/>
                </a:lnTo>
                <a:lnTo>
                  <a:pt x="84" y="672"/>
                </a:lnTo>
                <a:lnTo>
                  <a:pt x="81" y="679"/>
                </a:lnTo>
                <a:lnTo>
                  <a:pt x="81" y="685"/>
                </a:lnTo>
                <a:lnTo>
                  <a:pt x="81" y="685"/>
                </a:lnTo>
                <a:lnTo>
                  <a:pt x="82" y="706"/>
                </a:lnTo>
                <a:lnTo>
                  <a:pt x="82" y="742"/>
                </a:lnTo>
                <a:lnTo>
                  <a:pt x="83" y="779"/>
                </a:lnTo>
                <a:lnTo>
                  <a:pt x="84" y="793"/>
                </a:lnTo>
                <a:lnTo>
                  <a:pt x="86" y="802"/>
                </a:lnTo>
                <a:lnTo>
                  <a:pt x="86" y="802"/>
                </a:lnTo>
                <a:lnTo>
                  <a:pt x="92" y="814"/>
                </a:lnTo>
                <a:lnTo>
                  <a:pt x="104" y="836"/>
                </a:lnTo>
                <a:lnTo>
                  <a:pt x="141" y="898"/>
                </a:lnTo>
                <a:lnTo>
                  <a:pt x="197" y="992"/>
                </a:lnTo>
                <a:lnTo>
                  <a:pt x="197" y="992"/>
                </a:lnTo>
                <a:lnTo>
                  <a:pt x="197" y="996"/>
                </a:lnTo>
                <a:lnTo>
                  <a:pt x="196" y="1003"/>
                </a:lnTo>
                <a:lnTo>
                  <a:pt x="190" y="1024"/>
                </a:lnTo>
                <a:lnTo>
                  <a:pt x="171" y="1086"/>
                </a:lnTo>
                <a:lnTo>
                  <a:pt x="149" y="1146"/>
                </a:lnTo>
                <a:lnTo>
                  <a:pt x="139" y="1172"/>
                </a:lnTo>
                <a:lnTo>
                  <a:pt x="188" y="1172"/>
                </a:lnTo>
                <a:lnTo>
                  <a:pt x="188" y="1172"/>
                </a:lnTo>
                <a:lnTo>
                  <a:pt x="227" y="1479"/>
                </a:lnTo>
                <a:lnTo>
                  <a:pt x="227" y="1479"/>
                </a:lnTo>
                <a:lnTo>
                  <a:pt x="235" y="1516"/>
                </a:lnTo>
                <a:lnTo>
                  <a:pt x="252" y="1588"/>
                </a:lnTo>
                <a:lnTo>
                  <a:pt x="272" y="1660"/>
                </a:lnTo>
                <a:lnTo>
                  <a:pt x="279" y="1688"/>
                </a:lnTo>
                <a:lnTo>
                  <a:pt x="285" y="1704"/>
                </a:lnTo>
                <a:lnTo>
                  <a:pt x="285" y="1704"/>
                </a:lnTo>
                <a:lnTo>
                  <a:pt x="287" y="1708"/>
                </a:lnTo>
                <a:lnTo>
                  <a:pt x="292" y="1712"/>
                </a:lnTo>
                <a:lnTo>
                  <a:pt x="304" y="1722"/>
                </a:lnTo>
                <a:lnTo>
                  <a:pt x="320" y="1729"/>
                </a:lnTo>
                <a:lnTo>
                  <a:pt x="337" y="1736"/>
                </a:lnTo>
                <a:lnTo>
                  <a:pt x="369" y="1749"/>
                </a:lnTo>
                <a:lnTo>
                  <a:pt x="382" y="1752"/>
                </a:lnTo>
                <a:lnTo>
                  <a:pt x="494" y="1728"/>
                </a:lnTo>
                <a:lnTo>
                  <a:pt x="494" y="1728"/>
                </a:lnTo>
                <a:lnTo>
                  <a:pt x="514" y="1769"/>
                </a:lnTo>
                <a:lnTo>
                  <a:pt x="556" y="1862"/>
                </a:lnTo>
                <a:lnTo>
                  <a:pt x="600" y="1956"/>
                </a:lnTo>
                <a:lnTo>
                  <a:pt x="617" y="1987"/>
                </a:lnTo>
                <a:lnTo>
                  <a:pt x="622" y="1997"/>
                </a:lnTo>
                <a:lnTo>
                  <a:pt x="626" y="2001"/>
                </a:lnTo>
                <a:lnTo>
                  <a:pt x="626" y="2001"/>
                </a:lnTo>
                <a:lnTo>
                  <a:pt x="630" y="2004"/>
                </a:lnTo>
                <a:lnTo>
                  <a:pt x="635" y="2009"/>
                </a:lnTo>
                <a:lnTo>
                  <a:pt x="646" y="2025"/>
                </a:lnTo>
                <a:lnTo>
                  <a:pt x="669" y="2069"/>
                </a:lnTo>
                <a:lnTo>
                  <a:pt x="669" y="2069"/>
                </a:lnTo>
                <a:lnTo>
                  <a:pt x="683" y="2098"/>
                </a:lnTo>
                <a:lnTo>
                  <a:pt x="699" y="2132"/>
                </a:lnTo>
                <a:lnTo>
                  <a:pt x="718" y="2181"/>
                </a:lnTo>
                <a:lnTo>
                  <a:pt x="718" y="2181"/>
                </a:lnTo>
                <a:lnTo>
                  <a:pt x="721" y="2184"/>
                </a:lnTo>
                <a:lnTo>
                  <a:pt x="724" y="2186"/>
                </a:lnTo>
                <a:lnTo>
                  <a:pt x="734" y="2190"/>
                </a:lnTo>
                <a:lnTo>
                  <a:pt x="747" y="2191"/>
                </a:lnTo>
                <a:lnTo>
                  <a:pt x="747" y="2191"/>
                </a:lnTo>
                <a:lnTo>
                  <a:pt x="753" y="2223"/>
                </a:lnTo>
                <a:lnTo>
                  <a:pt x="757" y="2248"/>
                </a:lnTo>
                <a:lnTo>
                  <a:pt x="762" y="2269"/>
                </a:lnTo>
                <a:lnTo>
                  <a:pt x="762" y="2269"/>
                </a:lnTo>
                <a:lnTo>
                  <a:pt x="762" y="2275"/>
                </a:lnTo>
                <a:lnTo>
                  <a:pt x="761" y="2281"/>
                </a:lnTo>
                <a:lnTo>
                  <a:pt x="758" y="2290"/>
                </a:lnTo>
                <a:lnTo>
                  <a:pt x="757" y="2293"/>
                </a:lnTo>
                <a:lnTo>
                  <a:pt x="759" y="2296"/>
                </a:lnTo>
                <a:lnTo>
                  <a:pt x="766" y="2299"/>
                </a:lnTo>
                <a:lnTo>
                  <a:pt x="776" y="2303"/>
                </a:lnTo>
                <a:lnTo>
                  <a:pt x="776" y="2303"/>
                </a:lnTo>
                <a:lnTo>
                  <a:pt x="790" y="2305"/>
                </a:lnTo>
                <a:lnTo>
                  <a:pt x="803" y="2308"/>
                </a:lnTo>
                <a:lnTo>
                  <a:pt x="817" y="2309"/>
                </a:lnTo>
                <a:lnTo>
                  <a:pt x="828" y="2308"/>
                </a:lnTo>
                <a:lnTo>
                  <a:pt x="848" y="2307"/>
                </a:lnTo>
                <a:lnTo>
                  <a:pt x="854" y="2304"/>
                </a:lnTo>
                <a:lnTo>
                  <a:pt x="859" y="2303"/>
                </a:lnTo>
                <a:lnTo>
                  <a:pt x="859" y="2303"/>
                </a:lnTo>
                <a:lnTo>
                  <a:pt x="863" y="2299"/>
                </a:lnTo>
                <a:lnTo>
                  <a:pt x="866" y="2293"/>
                </a:lnTo>
                <a:lnTo>
                  <a:pt x="876" y="2275"/>
                </a:lnTo>
                <a:lnTo>
                  <a:pt x="884" y="2255"/>
                </a:lnTo>
                <a:lnTo>
                  <a:pt x="888" y="2240"/>
                </a:lnTo>
                <a:lnTo>
                  <a:pt x="888" y="2240"/>
                </a:lnTo>
                <a:lnTo>
                  <a:pt x="888" y="2231"/>
                </a:lnTo>
                <a:lnTo>
                  <a:pt x="888" y="2220"/>
                </a:lnTo>
                <a:lnTo>
                  <a:pt x="885" y="2194"/>
                </a:lnTo>
                <a:lnTo>
                  <a:pt x="879" y="2162"/>
                </a:lnTo>
                <a:lnTo>
                  <a:pt x="888" y="2147"/>
                </a:lnTo>
                <a:lnTo>
                  <a:pt x="888" y="2147"/>
                </a:lnTo>
                <a:lnTo>
                  <a:pt x="828" y="1967"/>
                </a:lnTo>
                <a:lnTo>
                  <a:pt x="784" y="1836"/>
                </a:lnTo>
                <a:lnTo>
                  <a:pt x="769" y="1788"/>
                </a:lnTo>
                <a:lnTo>
                  <a:pt x="762" y="1762"/>
                </a:lnTo>
                <a:lnTo>
                  <a:pt x="762" y="1762"/>
                </a:lnTo>
                <a:lnTo>
                  <a:pt x="757" y="1736"/>
                </a:lnTo>
                <a:lnTo>
                  <a:pt x="751" y="1711"/>
                </a:lnTo>
                <a:lnTo>
                  <a:pt x="742" y="1684"/>
                </a:lnTo>
                <a:lnTo>
                  <a:pt x="767" y="1669"/>
                </a:lnTo>
                <a:lnTo>
                  <a:pt x="767" y="1669"/>
                </a:lnTo>
                <a:lnTo>
                  <a:pt x="780" y="1689"/>
                </a:lnTo>
                <a:lnTo>
                  <a:pt x="795" y="1707"/>
                </a:lnTo>
                <a:lnTo>
                  <a:pt x="813" y="1729"/>
                </a:lnTo>
                <a:lnTo>
                  <a:pt x="832" y="1750"/>
                </a:lnTo>
                <a:lnTo>
                  <a:pt x="841" y="1758"/>
                </a:lnTo>
                <a:lnTo>
                  <a:pt x="851" y="1767"/>
                </a:lnTo>
                <a:lnTo>
                  <a:pt x="859" y="1773"/>
                </a:lnTo>
                <a:lnTo>
                  <a:pt x="866" y="1777"/>
                </a:lnTo>
                <a:lnTo>
                  <a:pt x="873" y="1778"/>
                </a:lnTo>
                <a:lnTo>
                  <a:pt x="876" y="1778"/>
                </a:lnTo>
                <a:lnTo>
                  <a:pt x="879" y="1777"/>
                </a:lnTo>
                <a:lnTo>
                  <a:pt x="879" y="1777"/>
                </a:lnTo>
                <a:lnTo>
                  <a:pt x="884" y="1773"/>
                </a:lnTo>
                <a:lnTo>
                  <a:pt x="886" y="1767"/>
                </a:lnTo>
                <a:lnTo>
                  <a:pt x="888" y="1760"/>
                </a:lnTo>
                <a:lnTo>
                  <a:pt x="890" y="1752"/>
                </a:lnTo>
                <a:lnTo>
                  <a:pt x="890" y="1743"/>
                </a:lnTo>
                <a:lnTo>
                  <a:pt x="890" y="1733"/>
                </a:lnTo>
                <a:lnTo>
                  <a:pt x="887" y="1711"/>
                </a:lnTo>
                <a:lnTo>
                  <a:pt x="884" y="1689"/>
                </a:lnTo>
                <a:lnTo>
                  <a:pt x="879" y="1667"/>
                </a:lnTo>
                <a:lnTo>
                  <a:pt x="874" y="1649"/>
                </a:lnTo>
                <a:lnTo>
                  <a:pt x="869" y="1635"/>
                </a:lnTo>
                <a:lnTo>
                  <a:pt x="869" y="1635"/>
                </a:lnTo>
                <a:lnTo>
                  <a:pt x="854" y="1594"/>
                </a:lnTo>
                <a:lnTo>
                  <a:pt x="845" y="1567"/>
                </a:lnTo>
                <a:lnTo>
                  <a:pt x="845" y="1567"/>
                </a:lnTo>
                <a:lnTo>
                  <a:pt x="840" y="1560"/>
                </a:lnTo>
                <a:lnTo>
                  <a:pt x="836" y="1554"/>
                </a:lnTo>
                <a:lnTo>
                  <a:pt x="830" y="1548"/>
                </a:lnTo>
                <a:lnTo>
                  <a:pt x="830" y="1528"/>
                </a:lnTo>
                <a:lnTo>
                  <a:pt x="811" y="1509"/>
                </a:lnTo>
                <a:lnTo>
                  <a:pt x="811" y="1509"/>
                </a:lnTo>
                <a:lnTo>
                  <a:pt x="807" y="1507"/>
                </a:lnTo>
                <a:lnTo>
                  <a:pt x="797" y="1505"/>
                </a:lnTo>
                <a:lnTo>
                  <a:pt x="791" y="1505"/>
                </a:lnTo>
                <a:lnTo>
                  <a:pt x="786" y="1505"/>
                </a:lnTo>
                <a:lnTo>
                  <a:pt x="781" y="1506"/>
                </a:lnTo>
                <a:lnTo>
                  <a:pt x="776" y="1509"/>
                </a:lnTo>
                <a:lnTo>
                  <a:pt x="776" y="1509"/>
                </a:lnTo>
                <a:lnTo>
                  <a:pt x="768" y="1515"/>
                </a:lnTo>
                <a:lnTo>
                  <a:pt x="758" y="1522"/>
                </a:lnTo>
                <a:lnTo>
                  <a:pt x="747" y="1528"/>
                </a:lnTo>
                <a:lnTo>
                  <a:pt x="738" y="1513"/>
                </a:lnTo>
                <a:lnTo>
                  <a:pt x="689" y="1518"/>
                </a:lnTo>
                <a:lnTo>
                  <a:pt x="689" y="1518"/>
                </a:lnTo>
                <a:lnTo>
                  <a:pt x="690" y="1496"/>
                </a:lnTo>
                <a:lnTo>
                  <a:pt x="689" y="1444"/>
                </a:lnTo>
                <a:lnTo>
                  <a:pt x="688" y="1411"/>
                </a:lnTo>
                <a:lnTo>
                  <a:pt x="685" y="1377"/>
                </a:lnTo>
                <a:lnTo>
                  <a:pt x="680" y="1344"/>
                </a:lnTo>
                <a:lnTo>
                  <a:pt x="678" y="1328"/>
                </a:lnTo>
                <a:lnTo>
                  <a:pt x="674" y="1314"/>
                </a:lnTo>
                <a:lnTo>
                  <a:pt x="674" y="1314"/>
                </a:lnTo>
                <a:lnTo>
                  <a:pt x="656" y="1255"/>
                </a:lnTo>
                <a:lnTo>
                  <a:pt x="638" y="1198"/>
                </a:lnTo>
                <a:lnTo>
                  <a:pt x="616" y="1138"/>
                </a:lnTo>
                <a:lnTo>
                  <a:pt x="650" y="1124"/>
                </a:lnTo>
                <a:lnTo>
                  <a:pt x="650" y="1124"/>
                </a:lnTo>
                <a:lnTo>
                  <a:pt x="607" y="1052"/>
                </a:lnTo>
                <a:lnTo>
                  <a:pt x="570" y="987"/>
                </a:lnTo>
                <a:lnTo>
                  <a:pt x="534" y="926"/>
                </a:lnTo>
                <a:lnTo>
                  <a:pt x="534" y="926"/>
                </a:lnTo>
                <a:lnTo>
                  <a:pt x="611" y="938"/>
                </a:lnTo>
                <a:lnTo>
                  <a:pt x="611" y="904"/>
                </a:lnTo>
                <a:lnTo>
                  <a:pt x="611" y="904"/>
                </a:lnTo>
                <a:lnTo>
                  <a:pt x="612" y="903"/>
                </a:lnTo>
                <a:lnTo>
                  <a:pt x="616" y="903"/>
                </a:lnTo>
                <a:lnTo>
                  <a:pt x="627" y="904"/>
                </a:lnTo>
                <a:lnTo>
                  <a:pt x="640" y="907"/>
                </a:lnTo>
                <a:lnTo>
                  <a:pt x="650" y="909"/>
                </a:lnTo>
                <a:lnTo>
                  <a:pt x="650" y="909"/>
                </a:lnTo>
                <a:lnTo>
                  <a:pt x="654" y="912"/>
                </a:lnTo>
                <a:lnTo>
                  <a:pt x="657" y="915"/>
                </a:lnTo>
                <a:lnTo>
                  <a:pt x="666" y="926"/>
                </a:lnTo>
                <a:lnTo>
                  <a:pt x="674" y="937"/>
                </a:lnTo>
                <a:lnTo>
                  <a:pt x="684" y="948"/>
                </a:lnTo>
                <a:lnTo>
                  <a:pt x="684" y="948"/>
                </a:lnTo>
                <a:lnTo>
                  <a:pt x="688" y="951"/>
                </a:lnTo>
                <a:lnTo>
                  <a:pt x="689" y="951"/>
                </a:lnTo>
                <a:lnTo>
                  <a:pt x="690" y="949"/>
                </a:lnTo>
                <a:lnTo>
                  <a:pt x="690" y="946"/>
                </a:lnTo>
                <a:lnTo>
                  <a:pt x="689" y="940"/>
                </a:lnTo>
                <a:lnTo>
                  <a:pt x="686" y="929"/>
                </a:lnTo>
                <a:lnTo>
                  <a:pt x="684" y="924"/>
                </a:lnTo>
                <a:lnTo>
                  <a:pt x="684" y="924"/>
                </a:lnTo>
                <a:lnTo>
                  <a:pt x="688" y="926"/>
                </a:lnTo>
                <a:lnTo>
                  <a:pt x="695" y="931"/>
                </a:lnTo>
                <a:lnTo>
                  <a:pt x="706" y="936"/>
                </a:lnTo>
                <a:lnTo>
                  <a:pt x="712" y="937"/>
                </a:lnTo>
                <a:lnTo>
                  <a:pt x="718" y="938"/>
                </a:lnTo>
                <a:lnTo>
                  <a:pt x="718" y="938"/>
                </a:lnTo>
                <a:lnTo>
                  <a:pt x="722" y="938"/>
                </a:lnTo>
                <a:lnTo>
                  <a:pt x="724" y="936"/>
                </a:lnTo>
                <a:lnTo>
                  <a:pt x="724" y="935"/>
                </a:lnTo>
                <a:lnTo>
                  <a:pt x="723" y="932"/>
                </a:lnTo>
                <a:lnTo>
                  <a:pt x="723" y="932"/>
                </a:lnTo>
                <a:lnTo>
                  <a:pt x="718" y="930"/>
                </a:lnTo>
                <a:lnTo>
                  <a:pt x="716" y="927"/>
                </a:lnTo>
                <a:lnTo>
                  <a:pt x="713" y="924"/>
                </a:lnTo>
                <a:lnTo>
                  <a:pt x="713" y="924"/>
                </a:lnTo>
                <a:lnTo>
                  <a:pt x="717" y="926"/>
                </a:lnTo>
                <a:lnTo>
                  <a:pt x="723" y="932"/>
                </a:lnTo>
                <a:lnTo>
                  <a:pt x="723" y="932"/>
                </a:lnTo>
                <a:lnTo>
                  <a:pt x="727" y="934"/>
                </a:lnTo>
                <a:lnTo>
                  <a:pt x="733" y="934"/>
                </a:lnTo>
                <a:lnTo>
                  <a:pt x="733" y="934"/>
                </a:lnTo>
                <a:lnTo>
                  <a:pt x="735" y="932"/>
                </a:lnTo>
                <a:lnTo>
                  <a:pt x="735" y="931"/>
                </a:lnTo>
                <a:lnTo>
                  <a:pt x="735" y="926"/>
                </a:lnTo>
                <a:lnTo>
                  <a:pt x="733" y="919"/>
                </a:lnTo>
                <a:lnTo>
                  <a:pt x="729" y="910"/>
                </a:lnTo>
                <a:lnTo>
                  <a:pt x="717" y="893"/>
                </a:lnTo>
                <a:lnTo>
                  <a:pt x="708" y="880"/>
                </a:lnTo>
                <a:lnTo>
                  <a:pt x="708" y="880"/>
                </a:lnTo>
                <a:lnTo>
                  <a:pt x="702" y="873"/>
                </a:lnTo>
                <a:lnTo>
                  <a:pt x="695" y="867"/>
                </a:lnTo>
                <a:lnTo>
                  <a:pt x="686" y="862"/>
                </a:lnTo>
                <a:lnTo>
                  <a:pt x="674" y="856"/>
                </a:lnTo>
                <a:lnTo>
                  <a:pt x="674" y="856"/>
                </a:lnTo>
                <a:lnTo>
                  <a:pt x="660" y="851"/>
                </a:lnTo>
                <a:lnTo>
                  <a:pt x="648" y="847"/>
                </a:lnTo>
                <a:lnTo>
                  <a:pt x="635" y="846"/>
                </a:lnTo>
                <a:lnTo>
                  <a:pt x="606" y="846"/>
                </a:lnTo>
                <a:lnTo>
                  <a:pt x="601" y="836"/>
                </a:lnTo>
                <a:lnTo>
                  <a:pt x="601" y="836"/>
                </a:lnTo>
                <a:lnTo>
                  <a:pt x="568" y="824"/>
                </a:lnTo>
                <a:lnTo>
                  <a:pt x="539" y="814"/>
                </a:lnTo>
                <a:lnTo>
                  <a:pt x="514" y="807"/>
                </a:lnTo>
                <a:lnTo>
                  <a:pt x="514" y="807"/>
                </a:lnTo>
                <a:lnTo>
                  <a:pt x="500" y="802"/>
                </a:lnTo>
                <a:lnTo>
                  <a:pt x="483" y="795"/>
                </a:lnTo>
                <a:lnTo>
                  <a:pt x="483" y="795"/>
                </a:lnTo>
                <a:lnTo>
                  <a:pt x="474" y="759"/>
                </a:lnTo>
                <a:lnTo>
                  <a:pt x="465" y="724"/>
                </a:lnTo>
                <a:lnTo>
                  <a:pt x="457" y="689"/>
                </a:lnTo>
                <a:lnTo>
                  <a:pt x="450" y="657"/>
                </a:lnTo>
                <a:lnTo>
                  <a:pt x="447" y="630"/>
                </a:lnTo>
                <a:lnTo>
                  <a:pt x="444" y="607"/>
                </a:lnTo>
                <a:lnTo>
                  <a:pt x="444" y="599"/>
                </a:lnTo>
                <a:lnTo>
                  <a:pt x="446" y="591"/>
                </a:lnTo>
                <a:lnTo>
                  <a:pt x="448" y="586"/>
                </a:lnTo>
                <a:lnTo>
                  <a:pt x="450" y="583"/>
                </a:lnTo>
                <a:lnTo>
                  <a:pt x="450" y="583"/>
                </a:lnTo>
                <a:lnTo>
                  <a:pt x="465" y="573"/>
                </a:lnTo>
                <a:lnTo>
                  <a:pt x="488" y="555"/>
                </a:lnTo>
                <a:lnTo>
                  <a:pt x="517" y="533"/>
                </a:lnTo>
                <a:lnTo>
                  <a:pt x="548" y="506"/>
                </a:lnTo>
                <a:lnTo>
                  <a:pt x="577" y="479"/>
                </a:lnTo>
                <a:lnTo>
                  <a:pt x="604" y="454"/>
                </a:lnTo>
                <a:lnTo>
                  <a:pt x="613" y="441"/>
                </a:lnTo>
                <a:lnTo>
                  <a:pt x="622" y="430"/>
                </a:lnTo>
                <a:lnTo>
                  <a:pt x="628" y="421"/>
                </a:lnTo>
                <a:lnTo>
                  <a:pt x="630" y="412"/>
                </a:lnTo>
                <a:lnTo>
                  <a:pt x="630" y="412"/>
                </a:lnTo>
                <a:lnTo>
                  <a:pt x="633" y="389"/>
                </a:lnTo>
                <a:lnTo>
                  <a:pt x="633" y="382"/>
                </a:lnTo>
                <a:lnTo>
                  <a:pt x="632" y="376"/>
                </a:lnTo>
                <a:lnTo>
                  <a:pt x="629" y="363"/>
                </a:lnTo>
                <a:lnTo>
                  <a:pt x="626" y="344"/>
                </a:lnTo>
                <a:lnTo>
                  <a:pt x="626" y="344"/>
                </a:lnTo>
                <a:lnTo>
                  <a:pt x="618" y="303"/>
                </a:lnTo>
                <a:lnTo>
                  <a:pt x="606" y="245"/>
                </a:lnTo>
                <a:lnTo>
                  <a:pt x="594" y="192"/>
                </a:lnTo>
                <a:lnTo>
                  <a:pt x="587" y="164"/>
                </a:lnTo>
                <a:lnTo>
                  <a:pt x="587" y="164"/>
                </a:lnTo>
                <a:lnTo>
                  <a:pt x="578" y="140"/>
                </a:lnTo>
                <a:lnTo>
                  <a:pt x="572" y="125"/>
                </a:lnTo>
                <a:lnTo>
                  <a:pt x="572" y="125"/>
                </a:lnTo>
                <a:lnTo>
                  <a:pt x="572" y="127"/>
                </a:lnTo>
                <a:lnTo>
                  <a:pt x="571" y="131"/>
                </a:lnTo>
                <a:lnTo>
                  <a:pt x="570" y="132"/>
                </a:lnTo>
                <a:lnTo>
                  <a:pt x="568" y="130"/>
                </a:lnTo>
                <a:lnTo>
                  <a:pt x="566" y="125"/>
                </a:lnTo>
                <a:lnTo>
                  <a:pt x="562" y="115"/>
                </a:lnTo>
                <a:lnTo>
                  <a:pt x="562" y="115"/>
                </a:lnTo>
                <a:lnTo>
                  <a:pt x="558" y="95"/>
                </a:lnTo>
                <a:lnTo>
                  <a:pt x="555" y="82"/>
                </a:lnTo>
                <a:lnTo>
                  <a:pt x="554" y="77"/>
                </a:lnTo>
                <a:lnTo>
                  <a:pt x="551" y="71"/>
                </a:lnTo>
                <a:lnTo>
                  <a:pt x="548" y="66"/>
                </a:lnTo>
                <a:lnTo>
                  <a:pt x="543" y="61"/>
                </a:lnTo>
                <a:lnTo>
                  <a:pt x="543" y="61"/>
                </a:lnTo>
                <a:lnTo>
                  <a:pt x="530" y="49"/>
                </a:lnTo>
                <a:lnTo>
                  <a:pt x="519" y="37"/>
                </a:lnTo>
                <a:lnTo>
                  <a:pt x="519" y="37"/>
                </a:lnTo>
                <a:lnTo>
                  <a:pt x="515" y="32"/>
                </a:lnTo>
                <a:lnTo>
                  <a:pt x="511" y="26"/>
                </a:lnTo>
                <a:lnTo>
                  <a:pt x="506" y="15"/>
                </a:lnTo>
                <a:lnTo>
                  <a:pt x="503" y="10"/>
                </a:lnTo>
                <a:lnTo>
                  <a:pt x="500" y="8"/>
                </a:lnTo>
                <a:lnTo>
                  <a:pt x="498" y="6"/>
                </a:lnTo>
                <a:lnTo>
                  <a:pt x="494" y="8"/>
                </a:lnTo>
                <a:lnTo>
                  <a:pt x="494" y="8"/>
                </a:lnTo>
                <a:lnTo>
                  <a:pt x="492" y="10"/>
                </a:lnTo>
                <a:lnTo>
                  <a:pt x="489" y="13"/>
                </a:lnTo>
                <a:lnTo>
                  <a:pt x="488" y="17"/>
                </a:lnTo>
                <a:lnTo>
                  <a:pt x="489" y="21"/>
                </a:lnTo>
                <a:lnTo>
                  <a:pt x="489" y="22"/>
                </a:lnTo>
                <a:lnTo>
                  <a:pt x="489" y="22"/>
                </a:lnTo>
                <a:lnTo>
                  <a:pt x="481" y="16"/>
                </a:lnTo>
                <a:lnTo>
                  <a:pt x="474" y="13"/>
                </a:lnTo>
                <a:lnTo>
                  <a:pt x="465" y="8"/>
                </a:lnTo>
                <a:lnTo>
                  <a:pt x="465" y="8"/>
                </a:lnTo>
                <a:lnTo>
                  <a:pt x="458" y="5"/>
                </a:lnTo>
                <a:lnTo>
                  <a:pt x="454" y="5"/>
                </a:lnTo>
                <a:lnTo>
                  <a:pt x="452" y="6"/>
                </a:lnTo>
                <a:lnTo>
                  <a:pt x="450" y="8"/>
                </a:lnTo>
                <a:lnTo>
                  <a:pt x="436" y="8"/>
                </a:lnTo>
                <a:lnTo>
                  <a:pt x="436" y="27"/>
                </a:lnTo>
                <a:lnTo>
                  <a:pt x="436" y="27"/>
                </a:lnTo>
                <a:lnTo>
                  <a:pt x="432" y="22"/>
                </a:lnTo>
                <a:lnTo>
                  <a:pt x="425" y="11"/>
                </a:lnTo>
                <a:lnTo>
                  <a:pt x="420" y="5"/>
                </a:lnTo>
                <a:lnTo>
                  <a:pt x="415" y="2"/>
                </a:lnTo>
                <a:lnTo>
                  <a:pt x="410" y="0"/>
                </a:lnTo>
                <a:lnTo>
                  <a:pt x="408" y="2"/>
                </a:lnTo>
                <a:lnTo>
                  <a:pt x="407" y="3"/>
                </a:lnTo>
                <a:lnTo>
                  <a:pt x="407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DF457E45-40C1-A6DF-24A5-C4CA34E1F2F0}"/>
              </a:ext>
            </a:extLst>
          </p:cNvPr>
          <p:cNvSpPr>
            <a:spLocks/>
          </p:cNvSpPr>
          <p:nvPr/>
        </p:nvSpPr>
        <p:spPr bwMode="auto">
          <a:xfrm>
            <a:off x="1324668" y="3757921"/>
            <a:ext cx="1488280" cy="2689535"/>
          </a:xfrm>
          <a:custGeom>
            <a:avLst/>
            <a:gdLst>
              <a:gd name="T0" fmla="*/ 166 w 1120"/>
              <a:gd name="T1" fmla="*/ 39 h 2024"/>
              <a:gd name="T2" fmla="*/ 155 w 1120"/>
              <a:gd name="T3" fmla="*/ 19 h 2024"/>
              <a:gd name="T4" fmla="*/ 112 w 1120"/>
              <a:gd name="T5" fmla="*/ 19 h 2024"/>
              <a:gd name="T6" fmla="*/ 69 w 1120"/>
              <a:gd name="T7" fmla="*/ 23 h 2024"/>
              <a:gd name="T8" fmla="*/ 35 w 1120"/>
              <a:gd name="T9" fmla="*/ 55 h 2024"/>
              <a:gd name="T10" fmla="*/ 39 w 1120"/>
              <a:gd name="T11" fmla="*/ 73 h 2024"/>
              <a:gd name="T12" fmla="*/ 5 w 1120"/>
              <a:gd name="T13" fmla="*/ 112 h 2024"/>
              <a:gd name="T14" fmla="*/ 9 w 1120"/>
              <a:gd name="T15" fmla="*/ 180 h 2024"/>
              <a:gd name="T16" fmla="*/ 53 w 1120"/>
              <a:gd name="T17" fmla="*/ 237 h 2024"/>
              <a:gd name="T18" fmla="*/ 121 w 1120"/>
              <a:gd name="T19" fmla="*/ 268 h 2024"/>
              <a:gd name="T20" fmla="*/ 155 w 1120"/>
              <a:gd name="T21" fmla="*/ 282 h 2024"/>
              <a:gd name="T22" fmla="*/ 205 w 1120"/>
              <a:gd name="T23" fmla="*/ 324 h 2024"/>
              <a:gd name="T24" fmla="*/ 110 w 1120"/>
              <a:gd name="T25" fmla="*/ 436 h 2024"/>
              <a:gd name="T26" fmla="*/ 95 w 1120"/>
              <a:gd name="T27" fmla="*/ 641 h 2024"/>
              <a:gd name="T28" fmla="*/ 73 w 1120"/>
              <a:gd name="T29" fmla="*/ 701 h 2024"/>
              <a:gd name="T30" fmla="*/ 155 w 1120"/>
              <a:gd name="T31" fmla="*/ 857 h 2024"/>
              <a:gd name="T32" fmla="*/ 185 w 1120"/>
              <a:gd name="T33" fmla="*/ 861 h 2024"/>
              <a:gd name="T34" fmla="*/ 215 w 1120"/>
              <a:gd name="T35" fmla="*/ 824 h 2024"/>
              <a:gd name="T36" fmla="*/ 221 w 1120"/>
              <a:gd name="T37" fmla="*/ 762 h 2024"/>
              <a:gd name="T38" fmla="*/ 234 w 1120"/>
              <a:gd name="T39" fmla="*/ 744 h 2024"/>
              <a:gd name="T40" fmla="*/ 264 w 1120"/>
              <a:gd name="T41" fmla="*/ 729 h 2024"/>
              <a:gd name="T42" fmla="*/ 238 w 1120"/>
              <a:gd name="T43" fmla="*/ 672 h 2024"/>
              <a:gd name="T44" fmla="*/ 200 w 1120"/>
              <a:gd name="T45" fmla="*/ 673 h 2024"/>
              <a:gd name="T46" fmla="*/ 230 w 1120"/>
              <a:gd name="T47" fmla="*/ 603 h 2024"/>
              <a:gd name="T48" fmla="*/ 284 w 1120"/>
              <a:gd name="T49" fmla="*/ 749 h 2024"/>
              <a:gd name="T50" fmla="*/ 243 w 1120"/>
              <a:gd name="T51" fmla="*/ 814 h 2024"/>
              <a:gd name="T52" fmla="*/ 230 w 1120"/>
              <a:gd name="T53" fmla="*/ 1169 h 2024"/>
              <a:gd name="T54" fmla="*/ 225 w 1120"/>
              <a:gd name="T55" fmla="*/ 1469 h 2024"/>
              <a:gd name="T56" fmla="*/ 220 w 1120"/>
              <a:gd name="T57" fmla="*/ 1862 h 2024"/>
              <a:gd name="T58" fmla="*/ 152 w 1120"/>
              <a:gd name="T59" fmla="*/ 1928 h 2024"/>
              <a:gd name="T60" fmla="*/ 206 w 1120"/>
              <a:gd name="T61" fmla="*/ 1954 h 2024"/>
              <a:gd name="T62" fmla="*/ 296 w 1120"/>
              <a:gd name="T63" fmla="*/ 1928 h 2024"/>
              <a:gd name="T64" fmla="*/ 378 w 1120"/>
              <a:gd name="T65" fmla="*/ 1845 h 2024"/>
              <a:gd name="T66" fmla="*/ 389 w 1120"/>
              <a:gd name="T67" fmla="*/ 1661 h 2024"/>
              <a:gd name="T68" fmla="*/ 447 w 1120"/>
              <a:gd name="T69" fmla="*/ 1291 h 2024"/>
              <a:gd name="T70" fmla="*/ 491 w 1120"/>
              <a:gd name="T71" fmla="*/ 1130 h 2024"/>
              <a:gd name="T72" fmla="*/ 588 w 1120"/>
              <a:gd name="T73" fmla="*/ 1393 h 2024"/>
              <a:gd name="T74" fmla="*/ 481 w 1120"/>
              <a:gd name="T75" fmla="*/ 1856 h 2024"/>
              <a:gd name="T76" fmla="*/ 613 w 1120"/>
              <a:gd name="T77" fmla="*/ 1988 h 2024"/>
              <a:gd name="T78" fmla="*/ 695 w 1120"/>
              <a:gd name="T79" fmla="*/ 2017 h 2024"/>
              <a:gd name="T80" fmla="*/ 730 w 1120"/>
              <a:gd name="T81" fmla="*/ 1959 h 2024"/>
              <a:gd name="T82" fmla="*/ 760 w 1120"/>
              <a:gd name="T83" fmla="*/ 1615 h 2024"/>
              <a:gd name="T84" fmla="*/ 788 w 1120"/>
              <a:gd name="T85" fmla="*/ 1423 h 2024"/>
              <a:gd name="T86" fmla="*/ 803 w 1120"/>
              <a:gd name="T87" fmla="*/ 1173 h 2024"/>
              <a:gd name="T88" fmla="*/ 652 w 1120"/>
              <a:gd name="T89" fmla="*/ 862 h 2024"/>
              <a:gd name="T90" fmla="*/ 659 w 1120"/>
              <a:gd name="T91" fmla="*/ 801 h 2024"/>
              <a:gd name="T92" fmla="*/ 608 w 1120"/>
              <a:gd name="T93" fmla="*/ 477 h 2024"/>
              <a:gd name="T94" fmla="*/ 855 w 1120"/>
              <a:gd name="T95" fmla="*/ 561 h 2024"/>
              <a:gd name="T96" fmla="*/ 1007 w 1120"/>
              <a:gd name="T97" fmla="*/ 516 h 2024"/>
              <a:gd name="T98" fmla="*/ 1011 w 1120"/>
              <a:gd name="T99" fmla="*/ 478 h 2024"/>
              <a:gd name="T100" fmla="*/ 1097 w 1120"/>
              <a:gd name="T101" fmla="*/ 454 h 2024"/>
              <a:gd name="T102" fmla="*/ 1119 w 1120"/>
              <a:gd name="T103" fmla="*/ 433 h 2024"/>
              <a:gd name="T104" fmla="*/ 1109 w 1120"/>
              <a:gd name="T105" fmla="*/ 404 h 2024"/>
              <a:gd name="T106" fmla="*/ 1071 w 1120"/>
              <a:gd name="T107" fmla="*/ 398 h 2024"/>
              <a:gd name="T108" fmla="*/ 1004 w 1120"/>
              <a:gd name="T109" fmla="*/ 404 h 2024"/>
              <a:gd name="T110" fmla="*/ 944 w 1120"/>
              <a:gd name="T111" fmla="*/ 419 h 2024"/>
              <a:gd name="T112" fmla="*/ 710 w 1120"/>
              <a:gd name="T113" fmla="*/ 419 h 2024"/>
              <a:gd name="T114" fmla="*/ 549 w 1120"/>
              <a:gd name="T115" fmla="*/ 258 h 2024"/>
              <a:gd name="T116" fmla="*/ 492 w 1120"/>
              <a:gd name="T117" fmla="*/ 217 h 2024"/>
              <a:gd name="T118" fmla="*/ 324 w 1120"/>
              <a:gd name="T119" fmla="*/ 171 h 2024"/>
              <a:gd name="T120" fmla="*/ 312 w 1120"/>
              <a:gd name="T121" fmla="*/ 97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24">
                <a:moveTo>
                  <a:pt x="248" y="58"/>
                </a:moveTo>
                <a:lnTo>
                  <a:pt x="248" y="58"/>
                </a:lnTo>
                <a:lnTo>
                  <a:pt x="247" y="57"/>
                </a:lnTo>
                <a:lnTo>
                  <a:pt x="242" y="55"/>
                </a:lnTo>
                <a:lnTo>
                  <a:pt x="227" y="47"/>
                </a:lnTo>
                <a:lnTo>
                  <a:pt x="209" y="41"/>
                </a:lnTo>
                <a:lnTo>
                  <a:pt x="202" y="40"/>
                </a:lnTo>
                <a:lnTo>
                  <a:pt x="194" y="39"/>
                </a:lnTo>
                <a:lnTo>
                  <a:pt x="194" y="39"/>
                </a:lnTo>
                <a:lnTo>
                  <a:pt x="166" y="39"/>
                </a:lnTo>
                <a:lnTo>
                  <a:pt x="154" y="37"/>
                </a:lnTo>
                <a:lnTo>
                  <a:pt x="149" y="35"/>
                </a:lnTo>
                <a:lnTo>
                  <a:pt x="146" y="34"/>
                </a:lnTo>
                <a:lnTo>
                  <a:pt x="146" y="34"/>
                </a:lnTo>
                <a:lnTo>
                  <a:pt x="144" y="31"/>
                </a:lnTo>
                <a:lnTo>
                  <a:pt x="144" y="29"/>
                </a:lnTo>
                <a:lnTo>
                  <a:pt x="146" y="27"/>
                </a:lnTo>
                <a:lnTo>
                  <a:pt x="148" y="24"/>
                </a:lnTo>
                <a:lnTo>
                  <a:pt x="153" y="20"/>
                </a:lnTo>
                <a:lnTo>
                  <a:pt x="155" y="19"/>
                </a:lnTo>
                <a:lnTo>
                  <a:pt x="155" y="19"/>
                </a:lnTo>
                <a:lnTo>
                  <a:pt x="149" y="23"/>
                </a:lnTo>
                <a:lnTo>
                  <a:pt x="143" y="24"/>
                </a:lnTo>
                <a:lnTo>
                  <a:pt x="140" y="24"/>
                </a:lnTo>
                <a:lnTo>
                  <a:pt x="136" y="24"/>
                </a:lnTo>
                <a:lnTo>
                  <a:pt x="136" y="24"/>
                </a:lnTo>
                <a:lnTo>
                  <a:pt x="119" y="22"/>
                </a:lnTo>
                <a:lnTo>
                  <a:pt x="114" y="20"/>
                </a:lnTo>
                <a:lnTo>
                  <a:pt x="112" y="19"/>
                </a:lnTo>
                <a:lnTo>
                  <a:pt x="112" y="19"/>
                </a:lnTo>
                <a:lnTo>
                  <a:pt x="105" y="16"/>
                </a:lnTo>
                <a:lnTo>
                  <a:pt x="92" y="9"/>
                </a:lnTo>
                <a:lnTo>
                  <a:pt x="73" y="0"/>
                </a:lnTo>
                <a:lnTo>
                  <a:pt x="73" y="0"/>
                </a:lnTo>
                <a:lnTo>
                  <a:pt x="80" y="12"/>
                </a:lnTo>
                <a:lnTo>
                  <a:pt x="87" y="24"/>
                </a:lnTo>
                <a:lnTo>
                  <a:pt x="87" y="24"/>
                </a:lnTo>
                <a:lnTo>
                  <a:pt x="86" y="23"/>
                </a:lnTo>
                <a:lnTo>
                  <a:pt x="80" y="23"/>
                </a:lnTo>
                <a:lnTo>
                  <a:pt x="69" y="23"/>
                </a:lnTo>
                <a:lnTo>
                  <a:pt x="53" y="24"/>
                </a:lnTo>
                <a:lnTo>
                  <a:pt x="53" y="24"/>
                </a:lnTo>
                <a:lnTo>
                  <a:pt x="40" y="28"/>
                </a:lnTo>
                <a:lnTo>
                  <a:pt x="33" y="30"/>
                </a:lnTo>
                <a:lnTo>
                  <a:pt x="29" y="33"/>
                </a:lnTo>
                <a:lnTo>
                  <a:pt x="29" y="34"/>
                </a:lnTo>
                <a:lnTo>
                  <a:pt x="58" y="39"/>
                </a:lnTo>
                <a:lnTo>
                  <a:pt x="58" y="39"/>
                </a:lnTo>
                <a:lnTo>
                  <a:pt x="45" y="48"/>
                </a:lnTo>
                <a:lnTo>
                  <a:pt x="35" y="55"/>
                </a:lnTo>
                <a:lnTo>
                  <a:pt x="29" y="58"/>
                </a:lnTo>
                <a:lnTo>
                  <a:pt x="29" y="58"/>
                </a:lnTo>
                <a:lnTo>
                  <a:pt x="28" y="58"/>
                </a:lnTo>
                <a:lnTo>
                  <a:pt x="29" y="59"/>
                </a:lnTo>
                <a:lnTo>
                  <a:pt x="31" y="61"/>
                </a:lnTo>
                <a:lnTo>
                  <a:pt x="39" y="63"/>
                </a:lnTo>
                <a:lnTo>
                  <a:pt x="39" y="63"/>
                </a:lnTo>
                <a:lnTo>
                  <a:pt x="40" y="64"/>
                </a:lnTo>
                <a:lnTo>
                  <a:pt x="40" y="68"/>
                </a:lnTo>
                <a:lnTo>
                  <a:pt x="39" y="73"/>
                </a:lnTo>
                <a:lnTo>
                  <a:pt x="24" y="83"/>
                </a:lnTo>
                <a:lnTo>
                  <a:pt x="39" y="92"/>
                </a:lnTo>
                <a:lnTo>
                  <a:pt x="39" y="92"/>
                </a:lnTo>
                <a:lnTo>
                  <a:pt x="31" y="100"/>
                </a:lnTo>
                <a:lnTo>
                  <a:pt x="26" y="106"/>
                </a:lnTo>
                <a:lnTo>
                  <a:pt x="24" y="107"/>
                </a:lnTo>
                <a:lnTo>
                  <a:pt x="24" y="107"/>
                </a:lnTo>
                <a:lnTo>
                  <a:pt x="20" y="107"/>
                </a:lnTo>
                <a:lnTo>
                  <a:pt x="14" y="109"/>
                </a:lnTo>
                <a:lnTo>
                  <a:pt x="5" y="112"/>
                </a:lnTo>
                <a:lnTo>
                  <a:pt x="29" y="131"/>
                </a:lnTo>
                <a:lnTo>
                  <a:pt x="0" y="131"/>
                </a:lnTo>
                <a:lnTo>
                  <a:pt x="0" y="131"/>
                </a:lnTo>
                <a:lnTo>
                  <a:pt x="9" y="142"/>
                </a:lnTo>
                <a:lnTo>
                  <a:pt x="15" y="151"/>
                </a:lnTo>
                <a:lnTo>
                  <a:pt x="19" y="156"/>
                </a:lnTo>
                <a:lnTo>
                  <a:pt x="19" y="156"/>
                </a:lnTo>
                <a:lnTo>
                  <a:pt x="18" y="161"/>
                </a:lnTo>
                <a:lnTo>
                  <a:pt x="14" y="169"/>
                </a:lnTo>
                <a:lnTo>
                  <a:pt x="9" y="180"/>
                </a:lnTo>
                <a:lnTo>
                  <a:pt x="29" y="185"/>
                </a:lnTo>
                <a:lnTo>
                  <a:pt x="9" y="204"/>
                </a:lnTo>
                <a:lnTo>
                  <a:pt x="9" y="204"/>
                </a:lnTo>
                <a:lnTo>
                  <a:pt x="24" y="208"/>
                </a:lnTo>
                <a:lnTo>
                  <a:pt x="36" y="213"/>
                </a:lnTo>
                <a:lnTo>
                  <a:pt x="40" y="215"/>
                </a:lnTo>
                <a:lnTo>
                  <a:pt x="43" y="219"/>
                </a:lnTo>
                <a:lnTo>
                  <a:pt x="43" y="219"/>
                </a:lnTo>
                <a:lnTo>
                  <a:pt x="48" y="228"/>
                </a:lnTo>
                <a:lnTo>
                  <a:pt x="53" y="237"/>
                </a:lnTo>
                <a:lnTo>
                  <a:pt x="58" y="247"/>
                </a:lnTo>
                <a:lnTo>
                  <a:pt x="60" y="251"/>
                </a:lnTo>
                <a:lnTo>
                  <a:pt x="63" y="253"/>
                </a:lnTo>
                <a:lnTo>
                  <a:pt x="63" y="253"/>
                </a:lnTo>
                <a:lnTo>
                  <a:pt x="75" y="256"/>
                </a:lnTo>
                <a:lnTo>
                  <a:pt x="96" y="259"/>
                </a:lnTo>
                <a:lnTo>
                  <a:pt x="114" y="263"/>
                </a:lnTo>
                <a:lnTo>
                  <a:pt x="120" y="265"/>
                </a:lnTo>
                <a:lnTo>
                  <a:pt x="121" y="267"/>
                </a:lnTo>
                <a:lnTo>
                  <a:pt x="121" y="268"/>
                </a:lnTo>
                <a:lnTo>
                  <a:pt x="121" y="268"/>
                </a:lnTo>
                <a:lnTo>
                  <a:pt x="119" y="271"/>
                </a:lnTo>
                <a:lnTo>
                  <a:pt x="116" y="274"/>
                </a:lnTo>
                <a:lnTo>
                  <a:pt x="116" y="275"/>
                </a:lnTo>
                <a:lnTo>
                  <a:pt x="116" y="276"/>
                </a:lnTo>
                <a:lnTo>
                  <a:pt x="121" y="277"/>
                </a:lnTo>
                <a:lnTo>
                  <a:pt x="121" y="277"/>
                </a:lnTo>
                <a:lnTo>
                  <a:pt x="141" y="281"/>
                </a:lnTo>
                <a:lnTo>
                  <a:pt x="155" y="282"/>
                </a:lnTo>
                <a:lnTo>
                  <a:pt x="155" y="282"/>
                </a:lnTo>
                <a:lnTo>
                  <a:pt x="157" y="281"/>
                </a:lnTo>
                <a:lnTo>
                  <a:pt x="159" y="280"/>
                </a:lnTo>
                <a:lnTo>
                  <a:pt x="164" y="282"/>
                </a:lnTo>
                <a:lnTo>
                  <a:pt x="175" y="287"/>
                </a:lnTo>
                <a:lnTo>
                  <a:pt x="175" y="287"/>
                </a:lnTo>
                <a:lnTo>
                  <a:pt x="189" y="296"/>
                </a:lnTo>
                <a:lnTo>
                  <a:pt x="202" y="303"/>
                </a:lnTo>
                <a:lnTo>
                  <a:pt x="214" y="312"/>
                </a:lnTo>
                <a:lnTo>
                  <a:pt x="214" y="312"/>
                </a:lnTo>
                <a:lnTo>
                  <a:pt x="205" y="324"/>
                </a:lnTo>
                <a:lnTo>
                  <a:pt x="186" y="353"/>
                </a:lnTo>
                <a:lnTo>
                  <a:pt x="174" y="369"/>
                </a:lnTo>
                <a:lnTo>
                  <a:pt x="161" y="385"/>
                </a:lnTo>
                <a:lnTo>
                  <a:pt x="151" y="397"/>
                </a:lnTo>
                <a:lnTo>
                  <a:pt x="141" y="404"/>
                </a:lnTo>
                <a:lnTo>
                  <a:pt x="141" y="404"/>
                </a:lnTo>
                <a:lnTo>
                  <a:pt x="132" y="410"/>
                </a:lnTo>
                <a:lnTo>
                  <a:pt x="125" y="418"/>
                </a:lnTo>
                <a:lnTo>
                  <a:pt x="118" y="426"/>
                </a:lnTo>
                <a:lnTo>
                  <a:pt x="110" y="436"/>
                </a:lnTo>
                <a:lnTo>
                  <a:pt x="101" y="450"/>
                </a:lnTo>
                <a:lnTo>
                  <a:pt x="97" y="455"/>
                </a:lnTo>
                <a:lnTo>
                  <a:pt x="97" y="458"/>
                </a:lnTo>
                <a:lnTo>
                  <a:pt x="97" y="458"/>
                </a:lnTo>
                <a:lnTo>
                  <a:pt x="98" y="483"/>
                </a:lnTo>
                <a:lnTo>
                  <a:pt x="97" y="539"/>
                </a:lnTo>
                <a:lnTo>
                  <a:pt x="97" y="623"/>
                </a:lnTo>
                <a:lnTo>
                  <a:pt x="97" y="623"/>
                </a:lnTo>
                <a:lnTo>
                  <a:pt x="97" y="630"/>
                </a:lnTo>
                <a:lnTo>
                  <a:pt x="95" y="641"/>
                </a:lnTo>
                <a:lnTo>
                  <a:pt x="92" y="650"/>
                </a:lnTo>
                <a:lnTo>
                  <a:pt x="90" y="655"/>
                </a:lnTo>
                <a:lnTo>
                  <a:pt x="87" y="658"/>
                </a:lnTo>
                <a:lnTo>
                  <a:pt x="87" y="658"/>
                </a:lnTo>
                <a:lnTo>
                  <a:pt x="85" y="660"/>
                </a:lnTo>
                <a:lnTo>
                  <a:pt x="82" y="665"/>
                </a:lnTo>
                <a:lnTo>
                  <a:pt x="78" y="677"/>
                </a:lnTo>
                <a:lnTo>
                  <a:pt x="74" y="690"/>
                </a:lnTo>
                <a:lnTo>
                  <a:pt x="73" y="701"/>
                </a:lnTo>
                <a:lnTo>
                  <a:pt x="73" y="701"/>
                </a:lnTo>
                <a:lnTo>
                  <a:pt x="75" y="710"/>
                </a:lnTo>
                <a:lnTo>
                  <a:pt x="81" y="726"/>
                </a:lnTo>
                <a:lnTo>
                  <a:pt x="101" y="767"/>
                </a:lnTo>
                <a:lnTo>
                  <a:pt x="131" y="833"/>
                </a:lnTo>
                <a:lnTo>
                  <a:pt x="131" y="833"/>
                </a:lnTo>
                <a:lnTo>
                  <a:pt x="135" y="840"/>
                </a:lnTo>
                <a:lnTo>
                  <a:pt x="141" y="846"/>
                </a:lnTo>
                <a:lnTo>
                  <a:pt x="147" y="853"/>
                </a:lnTo>
                <a:lnTo>
                  <a:pt x="155" y="857"/>
                </a:lnTo>
                <a:lnTo>
                  <a:pt x="155" y="857"/>
                </a:lnTo>
                <a:lnTo>
                  <a:pt x="159" y="860"/>
                </a:lnTo>
                <a:lnTo>
                  <a:pt x="163" y="862"/>
                </a:lnTo>
                <a:lnTo>
                  <a:pt x="169" y="867"/>
                </a:lnTo>
                <a:lnTo>
                  <a:pt x="171" y="868"/>
                </a:lnTo>
                <a:lnTo>
                  <a:pt x="174" y="870"/>
                </a:lnTo>
                <a:lnTo>
                  <a:pt x="176" y="870"/>
                </a:lnTo>
                <a:lnTo>
                  <a:pt x="180" y="867"/>
                </a:lnTo>
                <a:lnTo>
                  <a:pt x="180" y="867"/>
                </a:lnTo>
                <a:lnTo>
                  <a:pt x="182" y="865"/>
                </a:lnTo>
                <a:lnTo>
                  <a:pt x="185" y="861"/>
                </a:lnTo>
                <a:lnTo>
                  <a:pt x="189" y="854"/>
                </a:lnTo>
                <a:lnTo>
                  <a:pt x="193" y="848"/>
                </a:lnTo>
                <a:lnTo>
                  <a:pt x="196" y="845"/>
                </a:lnTo>
                <a:lnTo>
                  <a:pt x="199" y="843"/>
                </a:lnTo>
                <a:lnTo>
                  <a:pt x="199" y="843"/>
                </a:lnTo>
                <a:lnTo>
                  <a:pt x="209" y="838"/>
                </a:lnTo>
                <a:lnTo>
                  <a:pt x="211" y="837"/>
                </a:lnTo>
                <a:lnTo>
                  <a:pt x="214" y="833"/>
                </a:lnTo>
                <a:lnTo>
                  <a:pt x="214" y="833"/>
                </a:lnTo>
                <a:lnTo>
                  <a:pt x="215" y="824"/>
                </a:lnTo>
                <a:lnTo>
                  <a:pt x="217" y="814"/>
                </a:lnTo>
                <a:lnTo>
                  <a:pt x="219" y="799"/>
                </a:lnTo>
                <a:lnTo>
                  <a:pt x="219" y="799"/>
                </a:lnTo>
                <a:lnTo>
                  <a:pt x="220" y="798"/>
                </a:lnTo>
                <a:lnTo>
                  <a:pt x="221" y="794"/>
                </a:lnTo>
                <a:lnTo>
                  <a:pt x="223" y="784"/>
                </a:lnTo>
                <a:lnTo>
                  <a:pt x="223" y="784"/>
                </a:lnTo>
                <a:lnTo>
                  <a:pt x="223" y="778"/>
                </a:lnTo>
                <a:lnTo>
                  <a:pt x="222" y="770"/>
                </a:lnTo>
                <a:lnTo>
                  <a:pt x="221" y="762"/>
                </a:lnTo>
                <a:lnTo>
                  <a:pt x="222" y="760"/>
                </a:lnTo>
                <a:lnTo>
                  <a:pt x="223" y="760"/>
                </a:lnTo>
                <a:lnTo>
                  <a:pt x="223" y="760"/>
                </a:lnTo>
                <a:lnTo>
                  <a:pt x="227" y="761"/>
                </a:lnTo>
                <a:lnTo>
                  <a:pt x="230" y="762"/>
                </a:lnTo>
                <a:lnTo>
                  <a:pt x="230" y="762"/>
                </a:lnTo>
                <a:lnTo>
                  <a:pt x="231" y="761"/>
                </a:lnTo>
                <a:lnTo>
                  <a:pt x="233" y="755"/>
                </a:lnTo>
                <a:lnTo>
                  <a:pt x="233" y="755"/>
                </a:lnTo>
                <a:lnTo>
                  <a:pt x="234" y="744"/>
                </a:lnTo>
                <a:lnTo>
                  <a:pt x="234" y="733"/>
                </a:lnTo>
                <a:lnTo>
                  <a:pt x="233" y="721"/>
                </a:lnTo>
                <a:lnTo>
                  <a:pt x="233" y="721"/>
                </a:lnTo>
                <a:lnTo>
                  <a:pt x="238" y="721"/>
                </a:lnTo>
                <a:lnTo>
                  <a:pt x="248" y="721"/>
                </a:lnTo>
                <a:lnTo>
                  <a:pt x="248" y="721"/>
                </a:lnTo>
                <a:lnTo>
                  <a:pt x="251" y="722"/>
                </a:lnTo>
                <a:lnTo>
                  <a:pt x="255" y="725"/>
                </a:lnTo>
                <a:lnTo>
                  <a:pt x="261" y="728"/>
                </a:lnTo>
                <a:lnTo>
                  <a:pt x="264" y="729"/>
                </a:lnTo>
                <a:lnTo>
                  <a:pt x="265" y="728"/>
                </a:lnTo>
                <a:lnTo>
                  <a:pt x="265" y="725"/>
                </a:lnTo>
                <a:lnTo>
                  <a:pt x="262" y="716"/>
                </a:lnTo>
                <a:lnTo>
                  <a:pt x="262" y="716"/>
                </a:lnTo>
                <a:lnTo>
                  <a:pt x="256" y="699"/>
                </a:lnTo>
                <a:lnTo>
                  <a:pt x="250" y="686"/>
                </a:lnTo>
                <a:lnTo>
                  <a:pt x="244" y="677"/>
                </a:lnTo>
                <a:lnTo>
                  <a:pt x="242" y="675"/>
                </a:lnTo>
                <a:lnTo>
                  <a:pt x="238" y="672"/>
                </a:lnTo>
                <a:lnTo>
                  <a:pt x="238" y="672"/>
                </a:lnTo>
                <a:lnTo>
                  <a:pt x="232" y="671"/>
                </a:lnTo>
                <a:lnTo>
                  <a:pt x="227" y="671"/>
                </a:lnTo>
                <a:lnTo>
                  <a:pt x="223" y="672"/>
                </a:lnTo>
                <a:lnTo>
                  <a:pt x="219" y="672"/>
                </a:lnTo>
                <a:lnTo>
                  <a:pt x="219" y="672"/>
                </a:lnTo>
                <a:lnTo>
                  <a:pt x="214" y="671"/>
                </a:lnTo>
                <a:lnTo>
                  <a:pt x="209" y="672"/>
                </a:lnTo>
                <a:lnTo>
                  <a:pt x="209" y="672"/>
                </a:lnTo>
                <a:lnTo>
                  <a:pt x="203" y="673"/>
                </a:lnTo>
                <a:lnTo>
                  <a:pt x="200" y="673"/>
                </a:lnTo>
                <a:lnTo>
                  <a:pt x="199" y="672"/>
                </a:lnTo>
                <a:lnTo>
                  <a:pt x="199" y="672"/>
                </a:lnTo>
                <a:lnTo>
                  <a:pt x="202" y="656"/>
                </a:lnTo>
                <a:lnTo>
                  <a:pt x="208" y="627"/>
                </a:lnTo>
                <a:lnTo>
                  <a:pt x="214" y="599"/>
                </a:lnTo>
                <a:lnTo>
                  <a:pt x="216" y="591"/>
                </a:lnTo>
                <a:lnTo>
                  <a:pt x="217" y="589"/>
                </a:lnTo>
                <a:lnTo>
                  <a:pt x="219" y="589"/>
                </a:lnTo>
                <a:lnTo>
                  <a:pt x="219" y="589"/>
                </a:lnTo>
                <a:lnTo>
                  <a:pt x="230" y="603"/>
                </a:lnTo>
                <a:lnTo>
                  <a:pt x="251" y="626"/>
                </a:lnTo>
                <a:lnTo>
                  <a:pt x="272" y="649"/>
                </a:lnTo>
                <a:lnTo>
                  <a:pt x="279" y="658"/>
                </a:lnTo>
                <a:lnTo>
                  <a:pt x="282" y="662"/>
                </a:lnTo>
                <a:lnTo>
                  <a:pt x="282" y="662"/>
                </a:lnTo>
                <a:lnTo>
                  <a:pt x="283" y="678"/>
                </a:lnTo>
                <a:lnTo>
                  <a:pt x="286" y="708"/>
                </a:lnTo>
                <a:lnTo>
                  <a:pt x="286" y="723"/>
                </a:lnTo>
                <a:lnTo>
                  <a:pt x="286" y="737"/>
                </a:lnTo>
                <a:lnTo>
                  <a:pt x="284" y="749"/>
                </a:lnTo>
                <a:lnTo>
                  <a:pt x="283" y="753"/>
                </a:lnTo>
                <a:lnTo>
                  <a:pt x="282" y="755"/>
                </a:lnTo>
                <a:lnTo>
                  <a:pt x="282" y="755"/>
                </a:lnTo>
                <a:lnTo>
                  <a:pt x="271" y="767"/>
                </a:lnTo>
                <a:lnTo>
                  <a:pt x="255" y="785"/>
                </a:lnTo>
                <a:lnTo>
                  <a:pt x="249" y="794"/>
                </a:lnTo>
                <a:lnTo>
                  <a:pt x="244" y="803"/>
                </a:lnTo>
                <a:lnTo>
                  <a:pt x="242" y="809"/>
                </a:lnTo>
                <a:lnTo>
                  <a:pt x="242" y="811"/>
                </a:lnTo>
                <a:lnTo>
                  <a:pt x="243" y="814"/>
                </a:lnTo>
                <a:lnTo>
                  <a:pt x="243" y="814"/>
                </a:lnTo>
                <a:lnTo>
                  <a:pt x="251" y="820"/>
                </a:lnTo>
                <a:lnTo>
                  <a:pt x="259" y="823"/>
                </a:lnTo>
                <a:lnTo>
                  <a:pt x="267" y="828"/>
                </a:lnTo>
                <a:lnTo>
                  <a:pt x="267" y="828"/>
                </a:lnTo>
                <a:lnTo>
                  <a:pt x="261" y="877"/>
                </a:lnTo>
                <a:lnTo>
                  <a:pt x="248" y="989"/>
                </a:lnTo>
                <a:lnTo>
                  <a:pt x="241" y="1054"/>
                </a:lnTo>
                <a:lnTo>
                  <a:pt x="234" y="1116"/>
                </a:lnTo>
                <a:lnTo>
                  <a:pt x="230" y="1169"/>
                </a:lnTo>
                <a:lnTo>
                  <a:pt x="228" y="1208"/>
                </a:lnTo>
                <a:lnTo>
                  <a:pt x="228" y="1208"/>
                </a:lnTo>
                <a:lnTo>
                  <a:pt x="230" y="1268"/>
                </a:lnTo>
                <a:lnTo>
                  <a:pt x="232" y="1325"/>
                </a:lnTo>
                <a:lnTo>
                  <a:pt x="233" y="1353"/>
                </a:lnTo>
                <a:lnTo>
                  <a:pt x="232" y="1380"/>
                </a:lnTo>
                <a:lnTo>
                  <a:pt x="231" y="1407"/>
                </a:lnTo>
                <a:lnTo>
                  <a:pt x="228" y="1432"/>
                </a:lnTo>
                <a:lnTo>
                  <a:pt x="228" y="1432"/>
                </a:lnTo>
                <a:lnTo>
                  <a:pt x="225" y="1469"/>
                </a:lnTo>
                <a:lnTo>
                  <a:pt x="222" y="1523"/>
                </a:lnTo>
                <a:lnTo>
                  <a:pt x="217" y="1658"/>
                </a:lnTo>
                <a:lnTo>
                  <a:pt x="215" y="1778"/>
                </a:lnTo>
                <a:lnTo>
                  <a:pt x="214" y="1832"/>
                </a:lnTo>
                <a:lnTo>
                  <a:pt x="228" y="1847"/>
                </a:lnTo>
                <a:lnTo>
                  <a:pt x="228" y="1847"/>
                </a:lnTo>
                <a:lnTo>
                  <a:pt x="228" y="1849"/>
                </a:lnTo>
                <a:lnTo>
                  <a:pt x="226" y="1855"/>
                </a:lnTo>
                <a:lnTo>
                  <a:pt x="223" y="1859"/>
                </a:lnTo>
                <a:lnTo>
                  <a:pt x="220" y="1862"/>
                </a:lnTo>
                <a:lnTo>
                  <a:pt x="215" y="1867"/>
                </a:lnTo>
                <a:lnTo>
                  <a:pt x="209" y="1871"/>
                </a:lnTo>
                <a:lnTo>
                  <a:pt x="209" y="1871"/>
                </a:lnTo>
                <a:lnTo>
                  <a:pt x="200" y="1876"/>
                </a:lnTo>
                <a:lnTo>
                  <a:pt x="191" y="1883"/>
                </a:lnTo>
                <a:lnTo>
                  <a:pt x="181" y="1893"/>
                </a:lnTo>
                <a:lnTo>
                  <a:pt x="171" y="1903"/>
                </a:lnTo>
                <a:lnTo>
                  <a:pt x="163" y="1912"/>
                </a:lnTo>
                <a:lnTo>
                  <a:pt x="155" y="1921"/>
                </a:lnTo>
                <a:lnTo>
                  <a:pt x="152" y="1928"/>
                </a:lnTo>
                <a:lnTo>
                  <a:pt x="151" y="1932"/>
                </a:lnTo>
                <a:lnTo>
                  <a:pt x="151" y="1934"/>
                </a:lnTo>
                <a:lnTo>
                  <a:pt x="151" y="1934"/>
                </a:lnTo>
                <a:lnTo>
                  <a:pt x="153" y="1938"/>
                </a:lnTo>
                <a:lnTo>
                  <a:pt x="158" y="1943"/>
                </a:lnTo>
                <a:lnTo>
                  <a:pt x="165" y="1947"/>
                </a:lnTo>
                <a:lnTo>
                  <a:pt x="174" y="1949"/>
                </a:lnTo>
                <a:lnTo>
                  <a:pt x="183" y="1953"/>
                </a:lnTo>
                <a:lnTo>
                  <a:pt x="194" y="1954"/>
                </a:lnTo>
                <a:lnTo>
                  <a:pt x="206" y="1954"/>
                </a:lnTo>
                <a:lnTo>
                  <a:pt x="219" y="1954"/>
                </a:lnTo>
                <a:lnTo>
                  <a:pt x="219" y="1954"/>
                </a:lnTo>
                <a:lnTo>
                  <a:pt x="243" y="1951"/>
                </a:lnTo>
                <a:lnTo>
                  <a:pt x="265" y="1949"/>
                </a:lnTo>
                <a:lnTo>
                  <a:pt x="273" y="1947"/>
                </a:lnTo>
                <a:lnTo>
                  <a:pt x="282" y="1944"/>
                </a:lnTo>
                <a:lnTo>
                  <a:pt x="288" y="1939"/>
                </a:lnTo>
                <a:lnTo>
                  <a:pt x="292" y="1934"/>
                </a:lnTo>
                <a:lnTo>
                  <a:pt x="292" y="1934"/>
                </a:lnTo>
                <a:lnTo>
                  <a:pt x="296" y="1928"/>
                </a:lnTo>
                <a:lnTo>
                  <a:pt x="303" y="1923"/>
                </a:lnTo>
                <a:lnTo>
                  <a:pt x="321" y="1915"/>
                </a:lnTo>
                <a:lnTo>
                  <a:pt x="331" y="1909"/>
                </a:lnTo>
                <a:lnTo>
                  <a:pt x="340" y="1901"/>
                </a:lnTo>
                <a:lnTo>
                  <a:pt x="351" y="1892"/>
                </a:lnTo>
                <a:lnTo>
                  <a:pt x="360" y="1881"/>
                </a:lnTo>
                <a:lnTo>
                  <a:pt x="360" y="1881"/>
                </a:lnTo>
                <a:lnTo>
                  <a:pt x="367" y="1869"/>
                </a:lnTo>
                <a:lnTo>
                  <a:pt x="373" y="1856"/>
                </a:lnTo>
                <a:lnTo>
                  <a:pt x="378" y="1845"/>
                </a:lnTo>
                <a:lnTo>
                  <a:pt x="380" y="1836"/>
                </a:lnTo>
                <a:lnTo>
                  <a:pt x="384" y="1822"/>
                </a:lnTo>
                <a:lnTo>
                  <a:pt x="384" y="1817"/>
                </a:lnTo>
                <a:lnTo>
                  <a:pt x="374" y="1783"/>
                </a:lnTo>
                <a:lnTo>
                  <a:pt x="389" y="1764"/>
                </a:lnTo>
                <a:lnTo>
                  <a:pt x="389" y="1764"/>
                </a:lnTo>
                <a:lnTo>
                  <a:pt x="390" y="1731"/>
                </a:lnTo>
                <a:lnTo>
                  <a:pt x="390" y="1699"/>
                </a:lnTo>
                <a:lnTo>
                  <a:pt x="389" y="1661"/>
                </a:lnTo>
                <a:lnTo>
                  <a:pt x="389" y="1661"/>
                </a:lnTo>
                <a:lnTo>
                  <a:pt x="389" y="1649"/>
                </a:lnTo>
                <a:lnTo>
                  <a:pt x="390" y="1633"/>
                </a:lnTo>
                <a:lnTo>
                  <a:pt x="396" y="1590"/>
                </a:lnTo>
                <a:lnTo>
                  <a:pt x="406" y="1536"/>
                </a:lnTo>
                <a:lnTo>
                  <a:pt x="417" y="1477"/>
                </a:lnTo>
                <a:lnTo>
                  <a:pt x="438" y="1364"/>
                </a:lnTo>
                <a:lnTo>
                  <a:pt x="444" y="1320"/>
                </a:lnTo>
                <a:lnTo>
                  <a:pt x="446" y="1303"/>
                </a:lnTo>
                <a:lnTo>
                  <a:pt x="447" y="1291"/>
                </a:lnTo>
                <a:lnTo>
                  <a:pt x="447" y="1291"/>
                </a:lnTo>
                <a:lnTo>
                  <a:pt x="449" y="1268"/>
                </a:lnTo>
                <a:lnTo>
                  <a:pt x="453" y="1240"/>
                </a:lnTo>
                <a:lnTo>
                  <a:pt x="458" y="1211"/>
                </a:lnTo>
                <a:lnTo>
                  <a:pt x="464" y="1183"/>
                </a:lnTo>
                <a:lnTo>
                  <a:pt x="472" y="1158"/>
                </a:lnTo>
                <a:lnTo>
                  <a:pt x="479" y="1139"/>
                </a:lnTo>
                <a:lnTo>
                  <a:pt x="483" y="1133"/>
                </a:lnTo>
                <a:lnTo>
                  <a:pt x="485" y="1129"/>
                </a:lnTo>
                <a:lnTo>
                  <a:pt x="489" y="1128"/>
                </a:lnTo>
                <a:lnTo>
                  <a:pt x="491" y="1130"/>
                </a:lnTo>
                <a:lnTo>
                  <a:pt x="491" y="1130"/>
                </a:lnTo>
                <a:lnTo>
                  <a:pt x="497" y="1141"/>
                </a:lnTo>
                <a:lnTo>
                  <a:pt x="503" y="1158"/>
                </a:lnTo>
                <a:lnTo>
                  <a:pt x="520" y="1201"/>
                </a:lnTo>
                <a:lnTo>
                  <a:pt x="535" y="1245"/>
                </a:lnTo>
                <a:lnTo>
                  <a:pt x="545" y="1276"/>
                </a:lnTo>
                <a:lnTo>
                  <a:pt x="545" y="1276"/>
                </a:lnTo>
                <a:lnTo>
                  <a:pt x="554" y="1307"/>
                </a:lnTo>
                <a:lnTo>
                  <a:pt x="570" y="1346"/>
                </a:lnTo>
                <a:lnTo>
                  <a:pt x="588" y="1393"/>
                </a:lnTo>
                <a:lnTo>
                  <a:pt x="489" y="1770"/>
                </a:lnTo>
                <a:lnTo>
                  <a:pt x="503" y="1782"/>
                </a:lnTo>
                <a:lnTo>
                  <a:pt x="503" y="1782"/>
                </a:lnTo>
                <a:lnTo>
                  <a:pt x="498" y="1791"/>
                </a:lnTo>
                <a:lnTo>
                  <a:pt x="490" y="1810"/>
                </a:lnTo>
                <a:lnTo>
                  <a:pt x="485" y="1822"/>
                </a:lnTo>
                <a:lnTo>
                  <a:pt x="483" y="1836"/>
                </a:lnTo>
                <a:lnTo>
                  <a:pt x="480" y="1847"/>
                </a:lnTo>
                <a:lnTo>
                  <a:pt x="480" y="1851"/>
                </a:lnTo>
                <a:lnTo>
                  <a:pt x="481" y="1856"/>
                </a:lnTo>
                <a:lnTo>
                  <a:pt x="481" y="1856"/>
                </a:lnTo>
                <a:lnTo>
                  <a:pt x="484" y="1861"/>
                </a:lnTo>
                <a:lnTo>
                  <a:pt x="487" y="1867"/>
                </a:lnTo>
                <a:lnTo>
                  <a:pt x="498" y="1882"/>
                </a:lnTo>
                <a:lnTo>
                  <a:pt x="515" y="1900"/>
                </a:lnTo>
                <a:lnTo>
                  <a:pt x="535" y="1920"/>
                </a:lnTo>
                <a:lnTo>
                  <a:pt x="556" y="1939"/>
                </a:lnTo>
                <a:lnTo>
                  <a:pt x="576" y="1957"/>
                </a:lnTo>
                <a:lnTo>
                  <a:pt x="596" y="1975"/>
                </a:lnTo>
                <a:lnTo>
                  <a:pt x="613" y="1988"/>
                </a:lnTo>
                <a:lnTo>
                  <a:pt x="613" y="1988"/>
                </a:lnTo>
                <a:lnTo>
                  <a:pt x="640" y="2009"/>
                </a:lnTo>
                <a:lnTo>
                  <a:pt x="652" y="2016"/>
                </a:lnTo>
                <a:lnTo>
                  <a:pt x="663" y="2021"/>
                </a:lnTo>
                <a:lnTo>
                  <a:pt x="672" y="2024"/>
                </a:lnTo>
                <a:lnTo>
                  <a:pt x="677" y="2024"/>
                </a:lnTo>
                <a:lnTo>
                  <a:pt x="682" y="2023"/>
                </a:lnTo>
                <a:lnTo>
                  <a:pt x="687" y="2022"/>
                </a:lnTo>
                <a:lnTo>
                  <a:pt x="692" y="2020"/>
                </a:lnTo>
                <a:lnTo>
                  <a:pt x="695" y="2017"/>
                </a:lnTo>
                <a:lnTo>
                  <a:pt x="700" y="2012"/>
                </a:lnTo>
                <a:lnTo>
                  <a:pt x="700" y="2012"/>
                </a:lnTo>
                <a:lnTo>
                  <a:pt x="715" y="1994"/>
                </a:lnTo>
                <a:lnTo>
                  <a:pt x="721" y="1987"/>
                </a:lnTo>
                <a:lnTo>
                  <a:pt x="725" y="1979"/>
                </a:lnTo>
                <a:lnTo>
                  <a:pt x="727" y="1973"/>
                </a:lnTo>
                <a:lnTo>
                  <a:pt x="730" y="1968"/>
                </a:lnTo>
                <a:lnTo>
                  <a:pt x="730" y="1964"/>
                </a:lnTo>
                <a:lnTo>
                  <a:pt x="730" y="1959"/>
                </a:lnTo>
                <a:lnTo>
                  <a:pt x="730" y="1959"/>
                </a:lnTo>
                <a:lnTo>
                  <a:pt x="727" y="1953"/>
                </a:lnTo>
                <a:lnTo>
                  <a:pt x="723" y="1945"/>
                </a:lnTo>
                <a:lnTo>
                  <a:pt x="710" y="1926"/>
                </a:lnTo>
                <a:lnTo>
                  <a:pt x="692" y="1901"/>
                </a:lnTo>
                <a:lnTo>
                  <a:pt x="663" y="1830"/>
                </a:lnTo>
                <a:lnTo>
                  <a:pt x="710" y="1837"/>
                </a:lnTo>
                <a:lnTo>
                  <a:pt x="710" y="1837"/>
                </a:lnTo>
                <a:lnTo>
                  <a:pt x="736" y="1726"/>
                </a:lnTo>
                <a:lnTo>
                  <a:pt x="754" y="1646"/>
                </a:lnTo>
                <a:lnTo>
                  <a:pt x="760" y="1615"/>
                </a:lnTo>
                <a:lnTo>
                  <a:pt x="761" y="1599"/>
                </a:lnTo>
                <a:lnTo>
                  <a:pt x="761" y="1599"/>
                </a:lnTo>
                <a:lnTo>
                  <a:pt x="761" y="1587"/>
                </a:lnTo>
                <a:lnTo>
                  <a:pt x="762" y="1569"/>
                </a:lnTo>
                <a:lnTo>
                  <a:pt x="768" y="1518"/>
                </a:lnTo>
                <a:lnTo>
                  <a:pt x="772" y="1491"/>
                </a:lnTo>
                <a:lnTo>
                  <a:pt x="777" y="1464"/>
                </a:lnTo>
                <a:lnTo>
                  <a:pt x="783" y="1441"/>
                </a:lnTo>
                <a:lnTo>
                  <a:pt x="788" y="1423"/>
                </a:lnTo>
                <a:lnTo>
                  <a:pt x="788" y="1423"/>
                </a:lnTo>
                <a:lnTo>
                  <a:pt x="798" y="1395"/>
                </a:lnTo>
                <a:lnTo>
                  <a:pt x="806" y="1368"/>
                </a:lnTo>
                <a:lnTo>
                  <a:pt x="809" y="1356"/>
                </a:lnTo>
                <a:lnTo>
                  <a:pt x="811" y="1342"/>
                </a:lnTo>
                <a:lnTo>
                  <a:pt x="812" y="1329"/>
                </a:lnTo>
                <a:lnTo>
                  <a:pt x="812" y="1315"/>
                </a:lnTo>
                <a:lnTo>
                  <a:pt x="812" y="1315"/>
                </a:lnTo>
                <a:lnTo>
                  <a:pt x="811" y="1294"/>
                </a:lnTo>
                <a:lnTo>
                  <a:pt x="810" y="1261"/>
                </a:lnTo>
                <a:lnTo>
                  <a:pt x="803" y="1173"/>
                </a:lnTo>
                <a:lnTo>
                  <a:pt x="796" y="1128"/>
                </a:lnTo>
                <a:lnTo>
                  <a:pt x="792" y="1086"/>
                </a:lnTo>
                <a:lnTo>
                  <a:pt x="784" y="1054"/>
                </a:lnTo>
                <a:lnTo>
                  <a:pt x="782" y="1041"/>
                </a:lnTo>
                <a:lnTo>
                  <a:pt x="778" y="1033"/>
                </a:lnTo>
                <a:lnTo>
                  <a:pt x="778" y="1033"/>
                </a:lnTo>
                <a:lnTo>
                  <a:pt x="767" y="1016"/>
                </a:lnTo>
                <a:lnTo>
                  <a:pt x="751" y="991"/>
                </a:lnTo>
                <a:lnTo>
                  <a:pt x="708" y="934"/>
                </a:lnTo>
                <a:lnTo>
                  <a:pt x="652" y="862"/>
                </a:lnTo>
                <a:lnTo>
                  <a:pt x="652" y="862"/>
                </a:lnTo>
                <a:lnTo>
                  <a:pt x="666" y="859"/>
                </a:lnTo>
                <a:lnTo>
                  <a:pt x="676" y="854"/>
                </a:lnTo>
                <a:lnTo>
                  <a:pt x="680" y="850"/>
                </a:lnTo>
                <a:lnTo>
                  <a:pt x="681" y="848"/>
                </a:lnTo>
                <a:lnTo>
                  <a:pt x="681" y="848"/>
                </a:lnTo>
                <a:lnTo>
                  <a:pt x="681" y="844"/>
                </a:lnTo>
                <a:lnTo>
                  <a:pt x="678" y="839"/>
                </a:lnTo>
                <a:lnTo>
                  <a:pt x="670" y="824"/>
                </a:lnTo>
                <a:lnTo>
                  <a:pt x="659" y="801"/>
                </a:lnTo>
                <a:lnTo>
                  <a:pt x="653" y="787"/>
                </a:lnTo>
                <a:lnTo>
                  <a:pt x="647" y="770"/>
                </a:lnTo>
                <a:lnTo>
                  <a:pt x="647" y="770"/>
                </a:lnTo>
                <a:lnTo>
                  <a:pt x="643" y="757"/>
                </a:lnTo>
                <a:lnTo>
                  <a:pt x="641" y="743"/>
                </a:lnTo>
                <a:lnTo>
                  <a:pt x="633" y="703"/>
                </a:lnTo>
                <a:lnTo>
                  <a:pt x="627" y="655"/>
                </a:lnTo>
                <a:lnTo>
                  <a:pt x="621" y="605"/>
                </a:lnTo>
                <a:lnTo>
                  <a:pt x="612" y="516"/>
                </a:lnTo>
                <a:lnTo>
                  <a:pt x="608" y="477"/>
                </a:lnTo>
                <a:lnTo>
                  <a:pt x="608" y="477"/>
                </a:lnTo>
                <a:lnTo>
                  <a:pt x="670" y="516"/>
                </a:lnTo>
                <a:lnTo>
                  <a:pt x="739" y="560"/>
                </a:lnTo>
                <a:lnTo>
                  <a:pt x="739" y="560"/>
                </a:lnTo>
                <a:lnTo>
                  <a:pt x="743" y="561"/>
                </a:lnTo>
                <a:lnTo>
                  <a:pt x="749" y="563"/>
                </a:lnTo>
                <a:lnTo>
                  <a:pt x="768" y="563"/>
                </a:lnTo>
                <a:lnTo>
                  <a:pt x="795" y="564"/>
                </a:lnTo>
                <a:lnTo>
                  <a:pt x="824" y="563"/>
                </a:lnTo>
                <a:lnTo>
                  <a:pt x="855" y="561"/>
                </a:lnTo>
                <a:lnTo>
                  <a:pt x="884" y="559"/>
                </a:lnTo>
                <a:lnTo>
                  <a:pt x="908" y="555"/>
                </a:lnTo>
                <a:lnTo>
                  <a:pt x="917" y="553"/>
                </a:lnTo>
                <a:lnTo>
                  <a:pt x="924" y="550"/>
                </a:lnTo>
                <a:lnTo>
                  <a:pt x="924" y="550"/>
                </a:lnTo>
                <a:lnTo>
                  <a:pt x="950" y="541"/>
                </a:lnTo>
                <a:lnTo>
                  <a:pt x="976" y="531"/>
                </a:lnTo>
                <a:lnTo>
                  <a:pt x="989" y="526"/>
                </a:lnTo>
                <a:lnTo>
                  <a:pt x="1000" y="521"/>
                </a:lnTo>
                <a:lnTo>
                  <a:pt x="1007" y="516"/>
                </a:lnTo>
                <a:lnTo>
                  <a:pt x="1012" y="511"/>
                </a:lnTo>
                <a:lnTo>
                  <a:pt x="1012" y="511"/>
                </a:lnTo>
                <a:lnTo>
                  <a:pt x="1014" y="507"/>
                </a:lnTo>
                <a:lnTo>
                  <a:pt x="1014" y="502"/>
                </a:lnTo>
                <a:lnTo>
                  <a:pt x="1013" y="497"/>
                </a:lnTo>
                <a:lnTo>
                  <a:pt x="1012" y="492"/>
                </a:lnTo>
                <a:lnTo>
                  <a:pt x="1008" y="485"/>
                </a:lnTo>
                <a:lnTo>
                  <a:pt x="1007" y="482"/>
                </a:lnTo>
                <a:lnTo>
                  <a:pt x="1007" y="482"/>
                </a:lnTo>
                <a:lnTo>
                  <a:pt x="1011" y="478"/>
                </a:lnTo>
                <a:lnTo>
                  <a:pt x="1026" y="468"/>
                </a:lnTo>
                <a:lnTo>
                  <a:pt x="1026" y="468"/>
                </a:lnTo>
                <a:lnTo>
                  <a:pt x="1035" y="461"/>
                </a:lnTo>
                <a:lnTo>
                  <a:pt x="1038" y="458"/>
                </a:lnTo>
                <a:lnTo>
                  <a:pt x="1046" y="455"/>
                </a:lnTo>
                <a:lnTo>
                  <a:pt x="1060" y="453"/>
                </a:lnTo>
                <a:lnTo>
                  <a:pt x="1060" y="453"/>
                </a:lnTo>
                <a:lnTo>
                  <a:pt x="1070" y="452"/>
                </a:lnTo>
                <a:lnTo>
                  <a:pt x="1080" y="452"/>
                </a:lnTo>
                <a:lnTo>
                  <a:pt x="1097" y="454"/>
                </a:lnTo>
                <a:lnTo>
                  <a:pt x="1109" y="457"/>
                </a:lnTo>
                <a:lnTo>
                  <a:pt x="1111" y="455"/>
                </a:lnTo>
                <a:lnTo>
                  <a:pt x="1114" y="453"/>
                </a:lnTo>
                <a:lnTo>
                  <a:pt x="1114" y="453"/>
                </a:lnTo>
                <a:lnTo>
                  <a:pt x="1116" y="446"/>
                </a:lnTo>
                <a:lnTo>
                  <a:pt x="1119" y="441"/>
                </a:lnTo>
                <a:lnTo>
                  <a:pt x="1120" y="436"/>
                </a:lnTo>
                <a:lnTo>
                  <a:pt x="1120" y="435"/>
                </a:lnTo>
                <a:lnTo>
                  <a:pt x="1119" y="433"/>
                </a:lnTo>
                <a:lnTo>
                  <a:pt x="1119" y="433"/>
                </a:lnTo>
                <a:lnTo>
                  <a:pt x="1118" y="432"/>
                </a:lnTo>
                <a:lnTo>
                  <a:pt x="1118" y="430"/>
                </a:lnTo>
                <a:lnTo>
                  <a:pt x="1119" y="426"/>
                </a:lnTo>
                <a:lnTo>
                  <a:pt x="1119" y="419"/>
                </a:lnTo>
                <a:lnTo>
                  <a:pt x="1119" y="419"/>
                </a:lnTo>
                <a:lnTo>
                  <a:pt x="1116" y="410"/>
                </a:lnTo>
                <a:lnTo>
                  <a:pt x="1115" y="405"/>
                </a:lnTo>
                <a:lnTo>
                  <a:pt x="1113" y="404"/>
                </a:lnTo>
                <a:lnTo>
                  <a:pt x="1109" y="404"/>
                </a:lnTo>
                <a:lnTo>
                  <a:pt x="1109" y="404"/>
                </a:lnTo>
                <a:lnTo>
                  <a:pt x="1085" y="409"/>
                </a:lnTo>
                <a:lnTo>
                  <a:pt x="1085" y="409"/>
                </a:lnTo>
                <a:lnTo>
                  <a:pt x="1086" y="408"/>
                </a:lnTo>
                <a:lnTo>
                  <a:pt x="1087" y="405"/>
                </a:lnTo>
                <a:lnTo>
                  <a:pt x="1087" y="403"/>
                </a:lnTo>
                <a:lnTo>
                  <a:pt x="1086" y="402"/>
                </a:lnTo>
                <a:lnTo>
                  <a:pt x="1083" y="401"/>
                </a:lnTo>
                <a:lnTo>
                  <a:pt x="1080" y="399"/>
                </a:lnTo>
                <a:lnTo>
                  <a:pt x="1080" y="399"/>
                </a:lnTo>
                <a:lnTo>
                  <a:pt x="1071" y="398"/>
                </a:lnTo>
                <a:lnTo>
                  <a:pt x="1064" y="399"/>
                </a:lnTo>
                <a:lnTo>
                  <a:pt x="1041" y="404"/>
                </a:lnTo>
                <a:lnTo>
                  <a:pt x="1041" y="404"/>
                </a:lnTo>
                <a:lnTo>
                  <a:pt x="1025" y="408"/>
                </a:lnTo>
                <a:lnTo>
                  <a:pt x="1013" y="410"/>
                </a:lnTo>
                <a:lnTo>
                  <a:pt x="1002" y="414"/>
                </a:lnTo>
                <a:lnTo>
                  <a:pt x="1002" y="414"/>
                </a:lnTo>
                <a:lnTo>
                  <a:pt x="1003" y="411"/>
                </a:lnTo>
                <a:lnTo>
                  <a:pt x="1004" y="407"/>
                </a:lnTo>
                <a:lnTo>
                  <a:pt x="1004" y="404"/>
                </a:lnTo>
                <a:lnTo>
                  <a:pt x="1003" y="402"/>
                </a:lnTo>
                <a:lnTo>
                  <a:pt x="1001" y="401"/>
                </a:lnTo>
                <a:lnTo>
                  <a:pt x="997" y="399"/>
                </a:lnTo>
                <a:lnTo>
                  <a:pt x="997" y="399"/>
                </a:lnTo>
                <a:lnTo>
                  <a:pt x="991" y="401"/>
                </a:lnTo>
                <a:lnTo>
                  <a:pt x="985" y="402"/>
                </a:lnTo>
                <a:lnTo>
                  <a:pt x="970" y="407"/>
                </a:lnTo>
                <a:lnTo>
                  <a:pt x="956" y="414"/>
                </a:lnTo>
                <a:lnTo>
                  <a:pt x="944" y="419"/>
                </a:lnTo>
                <a:lnTo>
                  <a:pt x="944" y="419"/>
                </a:lnTo>
                <a:lnTo>
                  <a:pt x="927" y="425"/>
                </a:lnTo>
                <a:lnTo>
                  <a:pt x="919" y="429"/>
                </a:lnTo>
                <a:lnTo>
                  <a:pt x="919" y="429"/>
                </a:lnTo>
                <a:lnTo>
                  <a:pt x="862" y="424"/>
                </a:lnTo>
                <a:lnTo>
                  <a:pt x="813" y="421"/>
                </a:lnTo>
                <a:lnTo>
                  <a:pt x="773" y="419"/>
                </a:lnTo>
                <a:lnTo>
                  <a:pt x="773" y="419"/>
                </a:lnTo>
                <a:lnTo>
                  <a:pt x="726" y="419"/>
                </a:lnTo>
                <a:lnTo>
                  <a:pt x="710" y="419"/>
                </a:lnTo>
                <a:lnTo>
                  <a:pt x="710" y="419"/>
                </a:lnTo>
                <a:lnTo>
                  <a:pt x="678" y="382"/>
                </a:lnTo>
                <a:lnTo>
                  <a:pt x="652" y="354"/>
                </a:lnTo>
                <a:lnTo>
                  <a:pt x="641" y="343"/>
                </a:lnTo>
                <a:lnTo>
                  <a:pt x="632" y="336"/>
                </a:lnTo>
                <a:lnTo>
                  <a:pt x="632" y="336"/>
                </a:lnTo>
                <a:lnTo>
                  <a:pt x="624" y="330"/>
                </a:lnTo>
                <a:lnTo>
                  <a:pt x="614" y="321"/>
                </a:lnTo>
                <a:lnTo>
                  <a:pt x="590" y="298"/>
                </a:lnTo>
                <a:lnTo>
                  <a:pt x="567" y="275"/>
                </a:lnTo>
                <a:lnTo>
                  <a:pt x="549" y="258"/>
                </a:lnTo>
                <a:lnTo>
                  <a:pt x="549" y="258"/>
                </a:lnTo>
                <a:lnTo>
                  <a:pt x="545" y="252"/>
                </a:lnTo>
                <a:lnTo>
                  <a:pt x="541" y="246"/>
                </a:lnTo>
                <a:lnTo>
                  <a:pt x="535" y="235"/>
                </a:lnTo>
                <a:lnTo>
                  <a:pt x="530" y="231"/>
                </a:lnTo>
                <a:lnTo>
                  <a:pt x="525" y="226"/>
                </a:lnTo>
                <a:lnTo>
                  <a:pt x="517" y="223"/>
                </a:lnTo>
                <a:lnTo>
                  <a:pt x="506" y="219"/>
                </a:lnTo>
                <a:lnTo>
                  <a:pt x="506" y="219"/>
                </a:lnTo>
                <a:lnTo>
                  <a:pt x="492" y="217"/>
                </a:lnTo>
                <a:lnTo>
                  <a:pt x="478" y="215"/>
                </a:lnTo>
                <a:lnTo>
                  <a:pt x="462" y="215"/>
                </a:lnTo>
                <a:lnTo>
                  <a:pt x="447" y="215"/>
                </a:lnTo>
                <a:lnTo>
                  <a:pt x="424" y="218"/>
                </a:lnTo>
                <a:lnTo>
                  <a:pt x="413" y="219"/>
                </a:lnTo>
                <a:lnTo>
                  <a:pt x="365" y="219"/>
                </a:lnTo>
                <a:lnTo>
                  <a:pt x="365" y="219"/>
                </a:lnTo>
                <a:lnTo>
                  <a:pt x="357" y="210"/>
                </a:lnTo>
                <a:lnTo>
                  <a:pt x="340" y="192"/>
                </a:lnTo>
                <a:lnTo>
                  <a:pt x="324" y="171"/>
                </a:lnTo>
                <a:lnTo>
                  <a:pt x="318" y="162"/>
                </a:lnTo>
                <a:lnTo>
                  <a:pt x="316" y="156"/>
                </a:lnTo>
                <a:lnTo>
                  <a:pt x="316" y="156"/>
                </a:lnTo>
                <a:lnTo>
                  <a:pt x="316" y="143"/>
                </a:lnTo>
                <a:lnTo>
                  <a:pt x="316" y="128"/>
                </a:lnTo>
                <a:lnTo>
                  <a:pt x="317" y="113"/>
                </a:lnTo>
                <a:lnTo>
                  <a:pt x="316" y="102"/>
                </a:lnTo>
                <a:lnTo>
                  <a:pt x="316" y="102"/>
                </a:lnTo>
                <a:lnTo>
                  <a:pt x="315" y="100"/>
                </a:lnTo>
                <a:lnTo>
                  <a:pt x="312" y="97"/>
                </a:lnTo>
                <a:lnTo>
                  <a:pt x="304" y="91"/>
                </a:lnTo>
                <a:lnTo>
                  <a:pt x="281" y="76"/>
                </a:lnTo>
                <a:lnTo>
                  <a:pt x="258" y="64"/>
                </a:lnTo>
                <a:lnTo>
                  <a:pt x="250" y="61"/>
                </a:lnTo>
                <a:lnTo>
                  <a:pt x="248" y="58"/>
                </a:lnTo>
                <a:lnTo>
                  <a:pt x="248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CEB29C1F-70E2-DEFA-1804-B2C27C896EAF}"/>
              </a:ext>
            </a:extLst>
          </p:cNvPr>
          <p:cNvSpPr>
            <a:spLocks/>
          </p:cNvSpPr>
          <p:nvPr/>
        </p:nvSpPr>
        <p:spPr bwMode="auto">
          <a:xfrm>
            <a:off x="1280320" y="902609"/>
            <a:ext cx="1335880" cy="2658154"/>
          </a:xfrm>
          <a:custGeom>
            <a:avLst/>
            <a:gdLst>
              <a:gd name="T0" fmla="*/ 505 w 1080"/>
              <a:gd name="T1" fmla="*/ 273 h 2149"/>
              <a:gd name="T2" fmla="*/ 472 w 1080"/>
              <a:gd name="T3" fmla="*/ 327 h 2149"/>
              <a:gd name="T4" fmla="*/ 476 w 1080"/>
              <a:gd name="T5" fmla="*/ 355 h 2149"/>
              <a:gd name="T6" fmla="*/ 468 w 1080"/>
              <a:gd name="T7" fmla="*/ 397 h 2149"/>
              <a:gd name="T8" fmla="*/ 496 w 1080"/>
              <a:gd name="T9" fmla="*/ 461 h 2149"/>
              <a:gd name="T10" fmla="*/ 374 w 1080"/>
              <a:gd name="T11" fmla="*/ 468 h 2149"/>
              <a:gd name="T12" fmla="*/ 190 w 1080"/>
              <a:gd name="T13" fmla="*/ 393 h 2149"/>
              <a:gd name="T14" fmla="*/ 97 w 1080"/>
              <a:gd name="T15" fmla="*/ 210 h 2149"/>
              <a:gd name="T16" fmla="*/ 141 w 1080"/>
              <a:gd name="T17" fmla="*/ 64 h 2149"/>
              <a:gd name="T18" fmla="*/ 153 w 1080"/>
              <a:gd name="T19" fmla="*/ 14 h 2149"/>
              <a:gd name="T20" fmla="*/ 132 w 1080"/>
              <a:gd name="T21" fmla="*/ 3 h 2149"/>
              <a:gd name="T22" fmla="*/ 105 w 1080"/>
              <a:gd name="T23" fmla="*/ 6 h 2149"/>
              <a:gd name="T24" fmla="*/ 78 w 1080"/>
              <a:gd name="T25" fmla="*/ 55 h 2149"/>
              <a:gd name="T26" fmla="*/ 55 w 1080"/>
              <a:gd name="T27" fmla="*/ 63 h 2149"/>
              <a:gd name="T28" fmla="*/ 23 w 1080"/>
              <a:gd name="T29" fmla="*/ 129 h 2149"/>
              <a:gd name="T30" fmla="*/ 0 w 1080"/>
              <a:gd name="T31" fmla="*/ 279 h 2149"/>
              <a:gd name="T32" fmla="*/ 63 w 1080"/>
              <a:gd name="T33" fmla="*/ 438 h 2149"/>
              <a:gd name="T34" fmla="*/ 142 w 1080"/>
              <a:gd name="T35" fmla="*/ 528 h 2149"/>
              <a:gd name="T36" fmla="*/ 318 w 1080"/>
              <a:gd name="T37" fmla="*/ 698 h 2149"/>
              <a:gd name="T38" fmla="*/ 360 w 1080"/>
              <a:gd name="T39" fmla="*/ 944 h 2149"/>
              <a:gd name="T40" fmla="*/ 365 w 1080"/>
              <a:gd name="T41" fmla="*/ 1092 h 2149"/>
              <a:gd name="T42" fmla="*/ 220 w 1080"/>
              <a:gd name="T43" fmla="*/ 1466 h 2149"/>
              <a:gd name="T44" fmla="*/ 185 w 1080"/>
              <a:gd name="T45" fmla="*/ 1663 h 2149"/>
              <a:gd name="T46" fmla="*/ 202 w 1080"/>
              <a:gd name="T47" fmla="*/ 1904 h 2149"/>
              <a:gd name="T48" fmla="*/ 224 w 1080"/>
              <a:gd name="T49" fmla="*/ 1994 h 2149"/>
              <a:gd name="T50" fmla="*/ 200 w 1080"/>
              <a:gd name="T51" fmla="*/ 2145 h 2149"/>
              <a:gd name="T52" fmla="*/ 271 w 1080"/>
              <a:gd name="T53" fmla="*/ 2101 h 2149"/>
              <a:gd name="T54" fmla="*/ 346 w 1080"/>
              <a:gd name="T55" fmla="*/ 2028 h 2149"/>
              <a:gd name="T56" fmla="*/ 365 w 1080"/>
              <a:gd name="T57" fmla="*/ 1964 h 2149"/>
              <a:gd name="T58" fmla="*/ 370 w 1080"/>
              <a:gd name="T59" fmla="*/ 1648 h 2149"/>
              <a:gd name="T60" fmla="*/ 551 w 1080"/>
              <a:gd name="T61" fmla="*/ 1398 h 2149"/>
              <a:gd name="T62" fmla="*/ 673 w 1080"/>
              <a:gd name="T63" fmla="*/ 1510 h 2149"/>
              <a:gd name="T64" fmla="*/ 819 w 1080"/>
              <a:gd name="T65" fmla="*/ 1953 h 2149"/>
              <a:gd name="T66" fmla="*/ 855 w 1080"/>
              <a:gd name="T67" fmla="*/ 2043 h 2149"/>
              <a:gd name="T68" fmla="*/ 988 w 1080"/>
              <a:gd name="T69" fmla="*/ 2129 h 2149"/>
              <a:gd name="T70" fmla="*/ 1048 w 1080"/>
              <a:gd name="T71" fmla="*/ 2099 h 2149"/>
              <a:gd name="T72" fmla="*/ 998 w 1080"/>
              <a:gd name="T73" fmla="*/ 2009 h 2149"/>
              <a:gd name="T74" fmla="*/ 992 w 1080"/>
              <a:gd name="T75" fmla="*/ 1648 h 2149"/>
              <a:gd name="T76" fmla="*/ 939 w 1080"/>
              <a:gd name="T77" fmla="*/ 1476 h 2149"/>
              <a:gd name="T78" fmla="*/ 759 w 1080"/>
              <a:gd name="T79" fmla="*/ 1123 h 2149"/>
              <a:gd name="T80" fmla="*/ 793 w 1080"/>
              <a:gd name="T81" fmla="*/ 756 h 2149"/>
              <a:gd name="T82" fmla="*/ 973 w 1080"/>
              <a:gd name="T83" fmla="*/ 535 h 2149"/>
              <a:gd name="T84" fmla="*/ 1078 w 1080"/>
              <a:gd name="T85" fmla="*/ 433 h 2149"/>
              <a:gd name="T86" fmla="*/ 1050 w 1080"/>
              <a:gd name="T87" fmla="*/ 243 h 2149"/>
              <a:gd name="T88" fmla="*/ 1037 w 1080"/>
              <a:gd name="T89" fmla="*/ 230 h 2149"/>
              <a:gd name="T90" fmla="*/ 912 w 1080"/>
              <a:gd name="T91" fmla="*/ 52 h 2149"/>
              <a:gd name="T92" fmla="*/ 803 w 1080"/>
              <a:gd name="T93" fmla="*/ 31 h 2149"/>
              <a:gd name="T94" fmla="*/ 825 w 1080"/>
              <a:gd name="T95" fmla="*/ 67 h 2149"/>
              <a:gd name="T96" fmla="*/ 867 w 1080"/>
              <a:gd name="T97" fmla="*/ 101 h 2149"/>
              <a:gd name="T98" fmla="*/ 925 w 1080"/>
              <a:gd name="T99" fmla="*/ 143 h 2149"/>
              <a:gd name="T100" fmla="*/ 930 w 1080"/>
              <a:gd name="T101" fmla="*/ 347 h 2149"/>
              <a:gd name="T102" fmla="*/ 898 w 1080"/>
              <a:gd name="T103" fmla="*/ 422 h 2149"/>
              <a:gd name="T104" fmla="*/ 810 w 1080"/>
              <a:gd name="T105" fmla="*/ 480 h 2149"/>
              <a:gd name="T106" fmla="*/ 697 w 1080"/>
              <a:gd name="T107" fmla="*/ 469 h 2149"/>
              <a:gd name="T108" fmla="*/ 708 w 1080"/>
              <a:gd name="T109" fmla="*/ 386 h 2149"/>
              <a:gd name="T110" fmla="*/ 694 w 1080"/>
              <a:gd name="T111" fmla="*/ 324 h 2149"/>
              <a:gd name="T112" fmla="*/ 657 w 1080"/>
              <a:gd name="T113" fmla="*/ 249 h 2149"/>
              <a:gd name="T114" fmla="*/ 629 w 1080"/>
              <a:gd name="T115" fmla="*/ 235 h 2149"/>
              <a:gd name="T116" fmla="*/ 574 w 1080"/>
              <a:gd name="T117" fmla="*/ 249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80" h="2149">
                <a:moveTo>
                  <a:pt x="560" y="259"/>
                </a:moveTo>
                <a:lnTo>
                  <a:pt x="560" y="259"/>
                </a:lnTo>
                <a:lnTo>
                  <a:pt x="541" y="257"/>
                </a:lnTo>
                <a:lnTo>
                  <a:pt x="526" y="257"/>
                </a:lnTo>
                <a:lnTo>
                  <a:pt x="520" y="258"/>
                </a:lnTo>
                <a:lnTo>
                  <a:pt x="516" y="259"/>
                </a:lnTo>
                <a:lnTo>
                  <a:pt x="516" y="259"/>
                </a:lnTo>
                <a:lnTo>
                  <a:pt x="513" y="262"/>
                </a:lnTo>
                <a:lnTo>
                  <a:pt x="510" y="265"/>
                </a:lnTo>
                <a:lnTo>
                  <a:pt x="505" y="273"/>
                </a:lnTo>
                <a:lnTo>
                  <a:pt x="501" y="284"/>
                </a:lnTo>
                <a:lnTo>
                  <a:pt x="477" y="308"/>
                </a:lnTo>
                <a:lnTo>
                  <a:pt x="477" y="308"/>
                </a:lnTo>
                <a:lnTo>
                  <a:pt x="473" y="312"/>
                </a:lnTo>
                <a:lnTo>
                  <a:pt x="472" y="315"/>
                </a:lnTo>
                <a:lnTo>
                  <a:pt x="472" y="318"/>
                </a:lnTo>
                <a:lnTo>
                  <a:pt x="472" y="318"/>
                </a:lnTo>
                <a:lnTo>
                  <a:pt x="472" y="319"/>
                </a:lnTo>
                <a:lnTo>
                  <a:pt x="473" y="323"/>
                </a:lnTo>
                <a:lnTo>
                  <a:pt x="472" y="327"/>
                </a:lnTo>
                <a:lnTo>
                  <a:pt x="472" y="327"/>
                </a:lnTo>
                <a:lnTo>
                  <a:pt x="471" y="332"/>
                </a:lnTo>
                <a:lnTo>
                  <a:pt x="470" y="336"/>
                </a:lnTo>
                <a:lnTo>
                  <a:pt x="467" y="337"/>
                </a:lnTo>
                <a:lnTo>
                  <a:pt x="467" y="337"/>
                </a:lnTo>
                <a:lnTo>
                  <a:pt x="472" y="338"/>
                </a:lnTo>
                <a:lnTo>
                  <a:pt x="476" y="340"/>
                </a:lnTo>
                <a:lnTo>
                  <a:pt x="477" y="342"/>
                </a:lnTo>
                <a:lnTo>
                  <a:pt x="477" y="342"/>
                </a:lnTo>
                <a:lnTo>
                  <a:pt x="476" y="355"/>
                </a:lnTo>
                <a:lnTo>
                  <a:pt x="475" y="363"/>
                </a:lnTo>
                <a:lnTo>
                  <a:pt x="473" y="365"/>
                </a:lnTo>
                <a:lnTo>
                  <a:pt x="472" y="366"/>
                </a:lnTo>
                <a:lnTo>
                  <a:pt x="472" y="366"/>
                </a:lnTo>
                <a:lnTo>
                  <a:pt x="471" y="368"/>
                </a:lnTo>
                <a:lnTo>
                  <a:pt x="470" y="370"/>
                </a:lnTo>
                <a:lnTo>
                  <a:pt x="468" y="376"/>
                </a:lnTo>
                <a:lnTo>
                  <a:pt x="467" y="391"/>
                </a:lnTo>
                <a:lnTo>
                  <a:pt x="467" y="391"/>
                </a:lnTo>
                <a:lnTo>
                  <a:pt x="468" y="397"/>
                </a:lnTo>
                <a:lnTo>
                  <a:pt x="472" y="405"/>
                </a:lnTo>
                <a:lnTo>
                  <a:pt x="477" y="415"/>
                </a:lnTo>
                <a:lnTo>
                  <a:pt x="477" y="415"/>
                </a:lnTo>
                <a:lnTo>
                  <a:pt x="484" y="432"/>
                </a:lnTo>
                <a:lnTo>
                  <a:pt x="489" y="446"/>
                </a:lnTo>
                <a:lnTo>
                  <a:pt x="492" y="454"/>
                </a:lnTo>
                <a:lnTo>
                  <a:pt x="492" y="454"/>
                </a:lnTo>
                <a:lnTo>
                  <a:pt x="492" y="455"/>
                </a:lnTo>
                <a:lnTo>
                  <a:pt x="493" y="458"/>
                </a:lnTo>
                <a:lnTo>
                  <a:pt x="496" y="461"/>
                </a:lnTo>
                <a:lnTo>
                  <a:pt x="500" y="465"/>
                </a:lnTo>
                <a:lnTo>
                  <a:pt x="501" y="466"/>
                </a:lnTo>
                <a:lnTo>
                  <a:pt x="501" y="469"/>
                </a:lnTo>
                <a:lnTo>
                  <a:pt x="501" y="469"/>
                </a:lnTo>
                <a:lnTo>
                  <a:pt x="500" y="476"/>
                </a:lnTo>
                <a:lnTo>
                  <a:pt x="501" y="487"/>
                </a:lnTo>
                <a:lnTo>
                  <a:pt x="501" y="503"/>
                </a:lnTo>
                <a:lnTo>
                  <a:pt x="501" y="503"/>
                </a:lnTo>
                <a:lnTo>
                  <a:pt x="462" y="492"/>
                </a:lnTo>
                <a:lnTo>
                  <a:pt x="374" y="468"/>
                </a:lnTo>
                <a:lnTo>
                  <a:pt x="325" y="453"/>
                </a:lnTo>
                <a:lnTo>
                  <a:pt x="280" y="438"/>
                </a:lnTo>
                <a:lnTo>
                  <a:pt x="245" y="425"/>
                </a:lnTo>
                <a:lnTo>
                  <a:pt x="233" y="420"/>
                </a:lnTo>
                <a:lnTo>
                  <a:pt x="224" y="415"/>
                </a:lnTo>
                <a:lnTo>
                  <a:pt x="224" y="415"/>
                </a:lnTo>
                <a:lnTo>
                  <a:pt x="213" y="408"/>
                </a:lnTo>
                <a:lnTo>
                  <a:pt x="206" y="403"/>
                </a:lnTo>
                <a:lnTo>
                  <a:pt x="194" y="396"/>
                </a:lnTo>
                <a:lnTo>
                  <a:pt x="190" y="393"/>
                </a:lnTo>
                <a:lnTo>
                  <a:pt x="186" y="390"/>
                </a:lnTo>
                <a:lnTo>
                  <a:pt x="183" y="383"/>
                </a:lnTo>
                <a:lnTo>
                  <a:pt x="180" y="376"/>
                </a:lnTo>
                <a:lnTo>
                  <a:pt x="180" y="376"/>
                </a:lnTo>
                <a:lnTo>
                  <a:pt x="175" y="364"/>
                </a:lnTo>
                <a:lnTo>
                  <a:pt x="167" y="347"/>
                </a:lnTo>
                <a:lnTo>
                  <a:pt x="145" y="305"/>
                </a:lnTo>
                <a:lnTo>
                  <a:pt x="117" y="254"/>
                </a:lnTo>
                <a:lnTo>
                  <a:pt x="117" y="206"/>
                </a:lnTo>
                <a:lnTo>
                  <a:pt x="97" y="210"/>
                </a:lnTo>
                <a:lnTo>
                  <a:pt x="97" y="210"/>
                </a:lnTo>
                <a:lnTo>
                  <a:pt x="93" y="173"/>
                </a:lnTo>
                <a:lnTo>
                  <a:pt x="89" y="143"/>
                </a:lnTo>
                <a:lnTo>
                  <a:pt x="88" y="134"/>
                </a:lnTo>
                <a:lnTo>
                  <a:pt x="88" y="128"/>
                </a:lnTo>
                <a:lnTo>
                  <a:pt x="88" y="128"/>
                </a:lnTo>
                <a:lnTo>
                  <a:pt x="90" y="123"/>
                </a:lnTo>
                <a:lnTo>
                  <a:pt x="96" y="115"/>
                </a:lnTo>
                <a:lnTo>
                  <a:pt x="113" y="95"/>
                </a:lnTo>
                <a:lnTo>
                  <a:pt x="141" y="64"/>
                </a:lnTo>
                <a:lnTo>
                  <a:pt x="141" y="64"/>
                </a:lnTo>
                <a:lnTo>
                  <a:pt x="153" y="51"/>
                </a:lnTo>
                <a:lnTo>
                  <a:pt x="158" y="45"/>
                </a:lnTo>
                <a:lnTo>
                  <a:pt x="161" y="40"/>
                </a:lnTo>
                <a:lnTo>
                  <a:pt x="161" y="40"/>
                </a:lnTo>
                <a:lnTo>
                  <a:pt x="160" y="36"/>
                </a:lnTo>
                <a:lnTo>
                  <a:pt x="156" y="31"/>
                </a:lnTo>
                <a:lnTo>
                  <a:pt x="151" y="25"/>
                </a:lnTo>
                <a:lnTo>
                  <a:pt x="151" y="25"/>
                </a:lnTo>
                <a:lnTo>
                  <a:pt x="153" y="14"/>
                </a:lnTo>
                <a:lnTo>
                  <a:pt x="153" y="6"/>
                </a:lnTo>
                <a:lnTo>
                  <a:pt x="153" y="3"/>
                </a:lnTo>
                <a:lnTo>
                  <a:pt x="151" y="1"/>
                </a:lnTo>
                <a:lnTo>
                  <a:pt x="151" y="1"/>
                </a:lnTo>
                <a:lnTo>
                  <a:pt x="149" y="0"/>
                </a:lnTo>
                <a:lnTo>
                  <a:pt x="146" y="0"/>
                </a:lnTo>
                <a:lnTo>
                  <a:pt x="141" y="2"/>
                </a:lnTo>
                <a:lnTo>
                  <a:pt x="136" y="6"/>
                </a:lnTo>
                <a:lnTo>
                  <a:pt x="136" y="6"/>
                </a:lnTo>
                <a:lnTo>
                  <a:pt x="132" y="3"/>
                </a:lnTo>
                <a:lnTo>
                  <a:pt x="127" y="1"/>
                </a:lnTo>
                <a:lnTo>
                  <a:pt x="122" y="1"/>
                </a:lnTo>
                <a:lnTo>
                  <a:pt x="122" y="1"/>
                </a:lnTo>
                <a:lnTo>
                  <a:pt x="118" y="3"/>
                </a:lnTo>
                <a:lnTo>
                  <a:pt x="116" y="6"/>
                </a:lnTo>
                <a:lnTo>
                  <a:pt x="112" y="11"/>
                </a:lnTo>
                <a:lnTo>
                  <a:pt x="112" y="11"/>
                </a:lnTo>
                <a:lnTo>
                  <a:pt x="111" y="9"/>
                </a:lnTo>
                <a:lnTo>
                  <a:pt x="107" y="7"/>
                </a:lnTo>
                <a:lnTo>
                  <a:pt x="105" y="6"/>
                </a:lnTo>
                <a:lnTo>
                  <a:pt x="102" y="7"/>
                </a:lnTo>
                <a:lnTo>
                  <a:pt x="100" y="8"/>
                </a:lnTo>
                <a:lnTo>
                  <a:pt x="97" y="11"/>
                </a:lnTo>
                <a:lnTo>
                  <a:pt x="97" y="11"/>
                </a:lnTo>
                <a:lnTo>
                  <a:pt x="93" y="18"/>
                </a:lnTo>
                <a:lnTo>
                  <a:pt x="89" y="26"/>
                </a:lnTo>
                <a:lnTo>
                  <a:pt x="83" y="40"/>
                </a:lnTo>
                <a:lnTo>
                  <a:pt x="83" y="40"/>
                </a:lnTo>
                <a:lnTo>
                  <a:pt x="79" y="50"/>
                </a:lnTo>
                <a:lnTo>
                  <a:pt x="78" y="55"/>
                </a:lnTo>
                <a:lnTo>
                  <a:pt x="78" y="55"/>
                </a:lnTo>
                <a:lnTo>
                  <a:pt x="77" y="41"/>
                </a:lnTo>
                <a:lnTo>
                  <a:pt x="76" y="33"/>
                </a:lnTo>
                <a:lnTo>
                  <a:pt x="74" y="30"/>
                </a:lnTo>
                <a:lnTo>
                  <a:pt x="73" y="30"/>
                </a:lnTo>
                <a:lnTo>
                  <a:pt x="73" y="30"/>
                </a:lnTo>
                <a:lnTo>
                  <a:pt x="67" y="40"/>
                </a:lnTo>
                <a:lnTo>
                  <a:pt x="59" y="55"/>
                </a:lnTo>
                <a:lnTo>
                  <a:pt x="59" y="55"/>
                </a:lnTo>
                <a:lnTo>
                  <a:pt x="55" y="63"/>
                </a:lnTo>
                <a:lnTo>
                  <a:pt x="54" y="70"/>
                </a:lnTo>
                <a:lnTo>
                  <a:pt x="50" y="79"/>
                </a:lnTo>
                <a:lnTo>
                  <a:pt x="44" y="89"/>
                </a:lnTo>
                <a:lnTo>
                  <a:pt x="44" y="89"/>
                </a:lnTo>
                <a:lnTo>
                  <a:pt x="37" y="98"/>
                </a:lnTo>
                <a:lnTo>
                  <a:pt x="32" y="106"/>
                </a:lnTo>
                <a:lnTo>
                  <a:pt x="27" y="114"/>
                </a:lnTo>
                <a:lnTo>
                  <a:pt x="24" y="123"/>
                </a:lnTo>
                <a:lnTo>
                  <a:pt x="24" y="123"/>
                </a:lnTo>
                <a:lnTo>
                  <a:pt x="23" y="129"/>
                </a:lnTo>
                <a:lnTo>
                  <a:pt x="23" y="135"/>
                </a:lnTo>
                <a:lnTo>
                  <a:pt x="23" y="151"/>
                </a:lnTo>
                <a:lnTo>
                  <a:pt x="24" y="164"/>
                </a:lnTo>
                <a:lnTo>
                  <a:pt x="24" y="171"/>
                </a:lnTo>
                <a:lnTo>
                  <a:pt x="24" y="171"/>
                </a:lnTo>
                <a:lnTo>
                  <a:pt x="23" y="185"/>
                </a:lnTo>
                <a:lnTo>
                  <a:pt x="24" y="212"/>
                </a:lnTo>
                <a:lnTo>
                  <a:pt x="24" y="249"/>
                </a:lnTo>
                <a:lnTo>
                  <a:pt x="0" y="279"/>
                </a:lnTo>
                <a:lnTo>
                  <a:pt x="0" y="279"/>
                </a:lnTo>
                <a:lnTo>
                  <a:pt x="4" y="280"/>
                </a:lnTo>
                <a:lnTo>
                  <a:pt x="12" y="284"/>
                </a:lnTo>
                <a:lnTo>
                  <a:pt x="16" y="286"/>
                </a:lnTo>
                <a:lnTo>
                  <a:pt x="20" y="290"/>
                </a:lnTo>
                <a:lnTo>
                  <a:pt x="23" y="293"/>
                </a:lnTo>
                <a:lnTo>
                  <a:pt x="24" y="298"/>
                </a:lnTo>
                <a:lnTo>
                  <a:pt x="24" y="298"/>
                </a:lnTo>
                <a:lnTo>
                  <a:pt x="33" y="335"/>
                </a:lnTo>
                <a:lnTo>
                  <a:pt x="52" y="402"/>
                </a:lnTo>
                <a:lnTo>
                  <a:pt x="63" y="438"/>
                </a:lnTo>
                <a:lnTo>
                  <a:pt x="74" y="470"/>
                </a:lnTo>
                <a:lnTo>
                  <a:pt x="84" y="494"/>
                </a:lnTo>
                <a:lnTo>
                  <a:pt x="89" y="503"/>
                </a:lnTo>
                <a:lnTo>
                  <a:pt x="93" y="508"/>
                </a:lnTo>
                <a:lnTo>
                  <a:pt x="93" y="508"/>
                </a:lnTo>
                <a:lnTo>
                  <a:pt x="100" y="513"/>
                </a:lnTo>
                <a:lnTo>
                  <a:pt x="108" y="517"/>
                </a:lnTo>
                <a:lnTo>
                  <a:pt x="118" y="521"/>
                </a:lnTo>
                <a:lnTo>
                  <a:pt x="127" y="524"/>
                </a:lnTo>
                <a:lnTo>
                  <a:pt x="142" y="528"/>
                </a:lnTo>
                <a:lnTo>
                  <a:pt x="147" y="530"/>
                </a:lnTo>
                <a:lnTo>
                  <a:pt x="151" y="532"/>
                </a:lnTo>
                <a:lnTo>
                  <a:pt x="151" y="532"/>
                </a:lnTo>
                <a:lnTo>
                  <a:pt x="175" y="556"/>
                </a:lnTo>
                <a:lnTo>
                  <a:pt x="225" y="604"/>
                </a:lnTo>
                <a:lnTo>
                  <a:pt x="278" y="654"/>
                </a:lnTo>
                <a:lnTo>
                  <a:pt x="297" y="672"/>
                </a:lnTo>
                <a:lnTo>
                  <a:pt x="307" y="683"/>
                </a:lnTo>
                <a:lnTo>
                  <a:pt x="307" y="683"/>
                </a:lnTo>
                <a:lnTo>
                  <a:pt x="318" y="698"/>
                </a:lnTo>
                <a:lnTo>
                  <a:pt x="329" y="714"/>
                </a:lnTo>
                <a:lnTo>
                  <a:pt x="341" y="732"/>
                </a:lnTo>
                <a:lnTo>
                  <a:pt x="341" y="732"/>
                </a:lnTo>
                <a:lnTo>
                  <a:pt x="352" y="824"/>
                </a:lnTo>
                <a:lnTo>
                  <a:pt x="359" y="893"/>
                </a:lnTo>
                <a:lnTo>
                  <a:pt x="360" y="917"/>
                </a:lnTo>
                <a:lnTo>
                  <a:pt x="360" y="932"/>
                </a:lnTo>
                <a:lnTo>
                  <a:pt x="360" y="932"/>
                </a:lnTo>
                <a:lnTo>
                  <a:pt x="360" y="937"/>
                </a:lnTo>
                <a:lnTo>
                  <a:pt x="360" y="944"/>
                </a:lnTo>
                <a:lnTo>
                  <a:pt x="364" y="962"/>
                </a:lnTo>
                <a:lnTo>
                  <a:pt x="372" y="1012"/>
                </a:lnTo>
                <a:lnTo>
                  <a:pt x="375" y="1039"/>
                </a:lnTo>
                <a:lnTo>
                  <a:pt x="376" y="1051"/>
                </a:lnTo>
                <a:lnTo>
                  <a:pt x="376" y="1062"/>
                </a:lnTo>
                <a:lnTo>
                  <a:pt x="375" y="1073"/>
                </a:lnTo>
                <a:lnTo>
                  <a:pt x="372" y="1082"/>
                </a:lnTo>
                <a:lnTo>
                  <a:pt x="370" y="1088"/>
                </a:lnTo>
                <a:lnTo>
                  <a:pt x="365" y="1092"/>
                </a:lnTo>
                <a:lnTo>
                  <a:pt x="365" y="1092"/>
                </a:lnTo>
                <a:lnTo>
                  <a:pt x="363" y="1095"/>
                </a:lnTo>
                <a:lnTo>
                  <a:pt x="359" y="1099"/>
                </a:lnTo>
                <a:lnTo>
                  <a:pt x="352" y="1111"/>
                </a:lnTo>
                <a:lnTo>
                  <a:pt x="344" y="1128"/>
                </a:lnTo>
                <a:lnTo>
                  <a:pt x="335" y="1150"/>
                </a:lnTo>
                <a:lnTo>
                  <a:pt x="315" y="1201"/>
                </a:lnTo>
                <a:lnTo>
                  <a:pt x="295" y="1262"/>
                </a:lnTo>
                <a:lnTo>
                  <a:pt x="252" y="1382"/>
                </a:lnTo>
                <a:lnTo>
                  <a:pt x="235" y="1432"/>
                </a:lnTo>
                <a:lnTo>
                  <a:pt x="220" y="1466"/>
                </a:lnTo>
                <a:lnTo>
                  <a:pt x="220" y="1466"/>
                </a:lnTo>
                <a:lnTo>
                  <a:pt x="215" y="1479"/>
                </a:lnTo>
                <a:lnTo>
                  <a:pt x="211" y="1492"/>
                </a:lnTo>
                <a:lnTo>
                  <a:pt x="203" y="1520"/>
                </a:lnTo>
                <a:lnTo>
                  <a:pt x="197" y="1549"/>
                </a:lnTo>
                <a:lnTo>
                  <a:pt x="194" y="1579"/>
                </a:lnTo>
                <a:lnTo>
                  <a:pt x="189" y="1630"/>
                </a:lnTo>
                <a:lnTo>
                  <a:pt x="186" y="1649"/>
                </a:lnTo>
                <a:lnTo>
                  <a:pt x="185" y="1663"/>
                </a:lnTo>
                <a:lnTo>
                  <a:pt x="185" y="1663"/>
                </a:lnTo>
                <a:lnTo>
                  <a:pt x="184" y="1680"/>
                </a:lnTo>
                <a:lnTo>
                  <a:pt x="184" y="1706"/>
                </a:lnTo>
                <a:lnTo>
                  <a:pt x="185" y="1776"/>
                </a:lnTo>
                <a:lnTo>
                  <a:pt x="186" y="1812"/>
                </a:lnTo>
                <a:lnTo>
                  <a:pt x="189" y="1844"/>
                </a:lnTo>
                <a:lnTo>
                  <a:pt x="192" y="1869"/>
                </a:lnTo>
                <a:lnTo>
                  <a:pt x="194" y="1877"/>
                </a:lnTo>
                <a:lnTo>
                  <a:pt x="195" y="1882"/>
                </a:lnTo>
                <a:lnTo>
                  <a:pt x="195" y="1882"/>
                </a:lnTo>
                <a:lnTo>
                  <a:pt x="202" y="1904"/>
                </a:lnTo>
                <a:lnTo>
                  <a:pt x="212" y="1936"/>
                </a:lnTo>
                <a:lnTo>
                  <a:pt x="218" y="1965"/>
                </a:lnTo>
                <a:lnTo>
                  <a:pt x="219" y="1975"/>
                </a:lnTo>
                <a:lnTo>
                  <a:pt x="219" y="1979"/>
                </a:lnTo>
                <a:lnTo>
                  <a:pt x="219" y="1979"/>
                </a:lnTo>
                <a:lnTo>
                  <a:pt x="218" y="1982"/>
                </a:lnTo>
                <a:lnTo>
                  <a:pt x="218" y="1984"/>
                </a:lnTo>
                <a:lnTo>
                  <a:pt x="220" y="1988"/>
                </a:lnTo>
                <a:lnTo>
                  <a:pt x="224" y="1994"/>
                </a:lnTo>
                <a:lnTo>
                  <a:pt x="224" y="1994"/>
                </a:lnTo>
                <a:lnTo>
                  <a:pt x="203" y="2059"/>
                </a:lnTo>
                <a:lnTo>
                  <a:pt x="189" y="2105"/>
                </a:lnTo>
                <a:lnTo>
                  <a:pt x="185" y="2122"/>
                </a:lnTo>
                <a:lnTo>
                  <a:pt x="185" y="2127"/>
                </a:lnTo>
                <a:lnTo>
                  <a:pt x="185" y="2130"/>
                </a:lnTo>
                <a:lnTo>
                  <a:pt x="185" y="2130"/>
                </a:lnTo>
                <a:lnTo>
                  <a:pt x="187" y="2134"/>
                </a:lnTo>
                <a:lnTo>
                  <a:pt x="191" y="2138"/>
                </a:lnTo>
                <a:lnTo>
                  <a:pt x="195" y="2141"/>
                </a:lnTo>
                <a:lnTo>
                  <a:pt x="200" y="2145"/>
                </a:lnTo>
                <a:lnTo>
                  <a:pt x="206" y="2148"/>
                </a:lnTo>
                <a:lnTo>
                  <a:pt x="213" y="2149"/>
                </a:lnTo>
                <a:lnTo>
                  <a:pt x="220" y="2148"/>
                </a:lnTo>
                <a:lnTo>
                  <a:pt x="229" y="2145"/>
                </a:lnTo>
                <a:lnTo>
                  <a:pt x="229" y="2145"/>
                </a:lnTo>
                <a:lnTo>
                  <a:pt x="234" y="2143"/>
                </a:lnTo>
                <a:lnTo>
                  <a:pt x="239" y="2139"/>
                </a:lnTo>
                <a:lnTo>
                  <a:pt x="248" y="2129"/>
                </a:lnTo>
                <a:lnTo>
                  <a:pt x="259" y="2116"/>
                </a:lnTo>
                <a:lnTo>
                  <a:pt x="271" y="2101"/>
                </a:lnTo>
                <a:lnTo>
                  <a:pt x="293" y="2074"/>
                </a:lnTo>
                <a:lnTo>
                  <a:pt x="303" y="2063"/>
                </a:lnTo>
                <a:lnTo>
                  <a:pt x="312" y="2057"/>
                </a:lnTo>
                <a:lnTo>
                  <a:pt x="312" y="2057"/>
                </a:lnTo>
                <a:lnTo>
                  <a:pt x="319" y="2052"/>
                </a:lnTo>
                <a:lnTo>
                  <a:pt x="324" y="2049"/>
                </a:lnTo>
                <a:lnTo>
                  <a:pt x="331" y="2042"/>
                </a:lnTo>
                <a:lnTo>
                  <a:pt x="335" y="2035"/>
                </a:lnTo>
                <a:lnTo>
                  <a:pt x="336" y="2033"/>
                </a:lnTo>
                <a:lnTo>
                  <a:pt x="346" y="2028"/>
                </a:lnTo>
                <a:lnTo>
                  <a:pt x="370" y="2004"/>
                </a:lnTo>
                <a:lnTo>
                  <a:pt x="370" y="2004"/>
                </a:lnTo>
                <a:lnTo>
                  <a:pt x="371" y="2001"/>
                </a:lnTo>
                <a:lnTo>
                  <a:pt x="372" y="1998"/>
                </a:lnTo>
                <a:lnTo>
                  <a:pt x="375" y="1989"/>
                </a:lnTo>
                <a:lnTo>
                  <a:pt x="375" y="1979"/>
                </a:lnTo>
                <a:lnTo>
                  <a:pt x="375" y="1975"/>
                </a:lnTo>
                <a:lnTo>
                  <a:pt x="375" y="1975"/>
                </a:lnTo>
                <a:lnTo>
                  <a:pt x="371" y="1970"/>
                </a:lnTo>
                <a:lnTo>
                  <a:pt x="365" y="1964"/>
                </a:lnTo>
                <a:lnTo>
                  <a:pt x="355" y="1955"/>
                </a:lnTo>
                <a:lnTo>
                  <a:pt x="360" y="1936"/>
                </a:lnTo>
                <a:lnTo>
                  <a:pt x="360" y="1936"/>
                </a:lnTo>
                <a:lnTo>
                  <a:pt x="360" y="1893"/>
                </a:lnTo>
                <a:lnTo>
                  <a:pt x="361" y="1798"/>
                </a:lnTo>
                <a:lnTo>
                  <a:pt x="365" y="1699"/>
                </a:lnTo>
                <a:lnTo>
                  <a:pt x="368" y="1665"/>
                </a:lnTo>
                <a:lnTo>
                  <a:pt x="369" y="1654"/>
                </a:lnTo>
                <a:lnTo>
                  <a:pt x="370" y="1648"/>
                </a:lnTo>
                <a:lnTo>
                  <a:pt x="370" y="1648"/>
                </a:lnTo>
                <a:lnTo>
                  <a:pt x="380" y="1632"/>
                </a:lnTo>
                <a:lnTo>
                  <a:pt x="399" y="1601"/>
                </a:lnTo>
                <a:lnTo>
                  <a:pt x="425" y="1558"/>
                </a:lnTo>
                <a:lnTo>
                  <a:pt x="456" y="1512"/>
                </a:lnTo>
                <a:lnTo>
                  <a:pt x="489" y="1465"/>
                </a:lnTo>
                <a:lnTo>
                  <a:pt x="505" y="1445"/>
                </a:lnTo>
                <a:lnTo>
                  <a:pt x="520" y="1428"/>
                </a:lnTo>
                <a:lnTo>
                  <a:pt x="533" y="1413"/>
                </a:lnTo>
                <a:lnTo>
                  <a:pt x="546" y="1402"/>
                </a:lnTo>
                <a:lnTo>
                  <a:pt x="551" y="1398"/>
                </a:lnTo>
                <a:lnTo>
                  <a:pt x="556" y="1396"/>
                </a:lnTo>
                <a:lnTo>
                  <a:pt x="561" y="1395"/>
                </a:lnTo>
                <a:lnTo>
                  <a:pt x="565" y="1395"/>
                </a:lnTo>
                <a:lnTo>
                  <a:pt x="565" y="1395"/>
                </a:lnTo>
                <a:lnTo>
                  <a:pt x="573" y="1399"/>
                </a:lnTo>
                <a:lnTo>
                  <a:pt x="583" y="1407"/>
                </a:lnTo>
                <a:lnTo>
                  <a:pt x="595" y="1419"/>
                </a:lnTo>
                <a:lnTo>
                  <a:pt x="610" y="1434"/>
                </a:lnTo>
                <a:lnTo>
                  <a:pt x="640" y="1470"/>
                </a:lnTo>
                <a:lnTo>
                  <a:pt x="673" y="1510"/>
                </a:lnTo>
                <a:lnTo>
                  <a:pt x="703" y="1552"/>
                </a:lnTo>
                <a:lnTo>
                  <a:pt x="730" y="1588"/>
                </a:lnTo>
                <a:lnTo>
                  <a:pt x="759" y="1629"/>
                </a:lnTo>
                <a:lnTo>
                  <a:pt x="759" y="1629"/>
                </a:lnTo>
                <a:lnTo>
                  <a:pt x="762" y="1635"/>
                </a:lnTo>
                <a:lnTo>
                  <a:pt x="764" y="1647"/>
                </a:lnTo>
                <a:lnTo>
                  <a:pt x="773" y="1686"/>
                </a:lnTo>
                <a:lnTo>
                  <a:pt x="793" y="1800"/>
                </a:lnTo>
                <a:lnTo>
                  <a:pt x="812" y="1915"/>
                </a:lnTo>
                <a:lnTo>
                  <a:pt x="819" y="1953"/>
                </a:lnTo>
                <a:lnTo>
                  <a:pt x="822" y="1970"/>
                </a:lnTo>
                <a:lnTo>
                  <a:pt x="822" y="1970"/>
                </a:lnTo>
                <a:lnTo>
                  <a:pt x="827" y="1978"/>
                </a:lnTo>
                <a:lnTo>
                  <a:pt x="827" y="1979"/>
                </a:lnTo>
                <a:lnTo>
                  <a:pt x="827" y="1979"/>
                </a:lnTo>
                <a:lnTo>
                  <a:pt x="835" y="1995"/>
                </a:lnTo>
                <a:lnTo>
                  <a:pt x="847" y="2023"/>
                </a:lnTo>
                <a:lnTo>
                  <a:pt x="847" y="2023"/>
                </a:lnTo>
                <a:lnTo>
                  <a:pt x="852" y="2035"/>
                </a:lnTo>
                <a:lnTo>
                  <a:pt x="855" y="2043"/>
                </a:lnTo>
                <a:lnTo>
                  <a:pt x="860" y="2049"/>
                </a:lnTo>
                <a:lnTo>
                  <a:pt x="866" y="2056"/>
                </a:lnTo>
                <a:lnTo>
                  <a:pt x="874" y="2063"/>
                </a:lnTo>
                <a:lnTo>
                  <a:pt x="883" y="2070"/>
                </a:lnTo>
                <a:lnTo>
                  <a:pt x="895" y="2077"/>
                </a:lnTo>
                <a:lnTo>
                  <a:pt x="895" y="2077"/>
                </a:lnTo>
                <a:lnTo>
                  <a:pt x="911" y="2085"/>
                </a:lnTo>
                <a:lnTo>
                  <a:pt x="930" y="2096"/>
                </a:lnTo>
                <a:lnTo>
                  <a:pt x="968" y="2119"/>
                </a:lnTo>
                <a:lnTo>
                  <a:pt x="988" y="2129"/>
                </a:lnTo>
                <a:lnTo>
                  <a:pt x="1005" y="2137"/>
                </a:lnTo>
                <a:lnTo>
                  <a:pt x="1012" y="2138"/>
                </a:lnTo>
                <a:lnTo>
                  <a:pt x="1018" y="2139"/>
                </a:lnTo>
                <a:lnTo>
                  <a:pt x="1023" y="2138"/>
                </a:lnTo>
                <a:lnTo>
                  <a:pt x="1027" y="2135"/>
                </a:lnTo>
                <a:lnTo>
                  <a:pt x="1027" y="2135"/>
                </a:lnTo>
                <a:lnTo>
                  <a:pt x="1037" y="2122"/>
                </a:lnTo>
                <a:lnTo>
                  <a:pt x="1044" y="2110"/>
                </a:lnTo>
                <a:lnTo>
                  <a:pt x="1046" y="2105"/>
                </a:lnTo>
                <a:lnTo>
                  <a:pt x="1048" y="2099"/>
                </a:lnTo>
                <a:lnTo>
                  <a:pt x="1048" y="2093"/>
                </a:lnTo>
                <a:lnTo>
                  <a:pt x="1046" y="2087"/>
                </a:lnTo>
                <a:lnTo>
                  <a:pt x="1046" y="2087"/>
                </a:lnTo>
                <a:lnTo>
                  <a:pt x="1043" y="2079"/>
                </a:lnTo>
                <a:lnTo>
                  <a:pt x="1038" y="2068"/>
                </a:lnTo>
                <a:lnTo>
                  <a:pt x="1023" y="2043"/>
                </a:lnTo>
                <a:lnTo>
                  <a:pt x="1009" y="2020"/>
                </a:lnTo>
                <a:lnTo>
                  <a:pt x="1001" y="2012"/>
                </a:lnTo>
                <a:lnTo>
                  <a:pt x="998" y="2009"/>
                </a:lnTo>
                <a:lnTo>
                  <a:pt x="998" y="2009"/>
                </a:lnTo>
                <a:lnTo>
                  <a:pt x="994" y="2006"/>
                </a:lnTo>
                <a:lnTo>
                  <a:pt x="988" y="2000"/>
                </a:lnTo>
                <a:lnTo>
                  <a:pt x="972" y="1983"/>
                </a:lnTo>
                <a:lnTo>
                  <a:pt x="954" y="1960"/>
                </a:lnTo>
                <a:lnTo>
                  <a:pt x="973" y="1960"/>
                </a:lnTo>
                <a:lnTo>
                  <a:pt x="973" y="1960"/>
                </a:lnTo>
                <a:lnTo>
                  <a:pt x="983" y="1809"/>
                </a:lnTo>
                <a:lnTo>
                  <a:pt x="990" y="1703"/>
                </a:lnTo>
                <a:lnTo>
                  <a:pt x="992" y="1665"/>
                </a:lnTo>
                <a:lnTo>
                  <a:pt x="992" y="1648"/>
                </a:lnTo>
                <a:lnTo>
                  <a:pt x="992" y="1648"/>
                </a:lnTo>
                <a:lnTo>
                  <a:pt x="987" y="1621"/>
                </a:lnTo>
                <a:lnTo>
                  <a:pt x="977" y="1574"/>
                </a:lnTo>
                <a:lnTo>
                  <a:pt x="971" y="1548"/>
                </a:lnTo>
                <a:lnTo>
                  <a:pt x="964" y="1524"/>
                </a:lnTo>
                <a:lnTo>
                  <a:pt x="955" y="1502"/>
                </a:lnTo>
                <a:lnTo>
                  <a:pt x="950" y="1493"/>
                </a:lnTo>
                <a:lnTo>
                  <a:pt x="945" y="1486"/>
                </a:lnTo>
                <a:lnTo>
                  <a:pt x="945" y="1486"/>
                </a:lnTo>
                <a:lnTo>
                  <a:pt x="939" y="1476"/>
                </a:lnTo>
                <a:lnTo>
                  <a:pt x="932" y="1464"/>
                </a:lnTo>
                <a:lnTo>
                  <a:pt x="912" y="1426"/>
                </a:lnTo>
                <a:lnTo>
                  <a:pt x="861" y="1329"/>
                </a:lnTo>
                <a:lnTo>
                  <a:pt x="814" y="1233"/>
                </a:lnTo>
                <a:lnTo>
                  <a:pt x="796" y="1197"/>
                </a:lnTo>
                <a:lnTo>
                  <a:pt x="785" y="1179"/>
                </a:lnTo>
                <a:lnTo>
                  <a:pt x="785" y="1179"/>
                </a:lnTo>
                <a:lnTo>
                  <a:pt x="779" y="1167"/>
                </a:lnTo>
                <a:lnTo>
                  <a:pt x="773" y="1153"/>
                </a:lnTo>
                <a:lnTo>
                  <a:pt x="759" y="1123"/>
                </a:lnTo>
                <a:lnTo>
                  <a:pt x="746" y="1088"/>
                </a:lnTo>
                <a:lnTo>
                  <a:pt x="746" y="1088"/>
                </a:lnTo>
                <a:lnTo>
                  <a:pt x="751" y="1041"/>
                </a:lnTo>
                <a:lnTo>
                  <a:pt x="764" y="935"/>
                </a:lnTo>
                <a:lnTo>
                  <a:pt x="771" y="877"/>
                </a:lnTo>
                <a:lnTo>
                  <a:pt x="779" y="823"/>
                </a:lnTo>
                <a:lnTo>
                  <a:pt x="787" y="781"/>
                </a:lnTo>
                <a:lnTo>
                  <a:pt x="790" y="766"/>
                </a:lnTo>
                <a:lnTo>
                  <a:pt x="793" y="756"/>
                </a:lnTo>
                <a:lnTo>
                  <a:pt x="793" y="756"/>
                </a:lnTo>
                <a:lnTo>
                  <a:pt x="798" y="748"/>
                </a:lnTo>
                <a:lnTo>
                  <a:pt x="804" y="737"/>
                </a:lnTo>
                <a:lnTo>
                  <a:pt x="824" y="710"/>
                </a:lnTo>
                <a:lnTo>
                  <a:pt x="849" y="676"/>
                </a:lnTo>
                <a:lnTo>
                  <a:pt x="876" y="642"/>
                </a:lnTo>
                <a:lnTo>
                  <a:pt x="927" y="578"/>
                </a:lnTo>
                <a:lnTo>
                  <a:pt x="954" y="547"/>
                </a:lnTo>
                <a:lnTo>
                  <a:pt x="954" y="547"/>
                </a:lnTo>
                <a:lnTo>
                  <a:pt x="961" y="542"/>
                </a:lnTo>
                <a:lnTo>
                  <a:pt x="973" y="535"/>
                </a:lnTo>
                <a:lnTo>
                  <a:pt x="990" y="525"/>
                </a:lnTo>
                <a:lnTo>
                  <a:pt x="1011" y="511"/>
                </a:lnTo>
                <a:lnTo>
                  <a:pt x="1030" y="498"/>
                </a:lnTo>
                <a:lnTo>
                  <a:pt x="1050" y="481"/>
                </a:lnTo>
                <a:lnTo>
                  <a:pt x="1057" y="472"/>
                </a:lnTo>
                <a:lnTo>
                  <a:pt x="1065" y="464"/>
                </a:lnTo>
                <a:lnTo>
                  <a:pt x="1071" y="454"/>
                </a:lnTo>
                <a:lnTo>
                  <a:pt x="1075" y="444"/>
                </a:lnTo>
                <a:lnTo>
                  <a:pt x="1075" y="444"/>
                </a:lnTo>
                <a:lnTo>
                  <a:pt x="1078" y="433"/>
                </a:lnTo>
                <a:lnTo>
                  <a:pt x="1080" y="421"/>
                </a:lnTo>
                <a:lnTo>
                  <a:pt x="1080" y="408"/>
                </a:lnTo>
                <a:lnTo>
                  <a:pt x="1080" y="393"/>
                </a:lnTo>
                <a:lnTo>
                  <a:pt x="1077" y="362"/>
                </a:lnTo>
                <a:lnTo>
                  <a:pt x="1071" y="330"/>
                </a:lnTo>
                <a:lnTo>
                  <a:pt x="1065" y="301"/>
                </a:lnTo>
                <a:lnTo>
                  <a:pt x="1057" y="276"/>
                </a:lnTo>
                <a:lnTo>
                  <a:pt x="1051" y="249"/>
                </a:lnTo>
                <a:lnTo>
                  <a:pt x="1051" y="249"/>
                </a:lnTo>
                <a:lnTo>
                  <a:pt x="1050" y="243"/>
                </a:lnTo>
                <a:lnTo>
                  <a:pt x="1049" y="236"/>
                </a:lnTo>
                <a:lnTo>
                  <a:pt x="1046" y="230"/>
                </a:lnTo>
                <a:lnTo>
                  <a:pt x="1046" y="230"/>
                </a:lnTo>
                <a:lnTo>
                  <a:pt x="1045" y="232"/>
                </a:lnTo>
                <a:lnTo>
                  <a:pt x="1044" y="235"/>
                </a:lnTo>
                <a:lnTo>
                  <a:pt x="1041" y="236"/>
                </a:lnTo>
                <a:lnTo>
                  <a:pt x="1040" y="236"/>
                </a:lnTo>
                <a:lnTo>
                  <a:pt x="1038" y="234"/>
                </a:lnTo>
                <a:lnTo>
                  <a:pt x="1037" y="230"/>
                </a:lnTo>
                <a:lnTo>
                  <a:pt x="1037" y="230"/>
                </a:lnTo>
                <a:lnTo>
                  <a:pt x="1024" y="202"/>
                </a:lnTo>
                <a:lnTo>
                  <a:pt x="1001" y="152"/>
                </a:lnTo>
                <a:lnTo>
                  <a:pt x="968" y="84"/>
                </a:lnTo>
                <a:lnTo>
                  <a:pt x="968" y="84"/>
                </a:lnTo>
                <a:lnTo>
                  <a:pt x="951" y="73"/>
                </a:lnTo>
                <a:lnTo>
                  <a:pt x="938" y="65"/>
                </a:lnTo>
                <a:lnTo>
                  <a:pt x="930" y="59"/>
                </a:lnTo>
                <a:lnTo>
                  <a:pt x="930" y="59"/>
                </a:lnTo>
                <a:lnTo>
                  <a:pt x="923" y="56"/>
                </a:lnTo>
                <a:lnTo>
                  <a:pt x="912" y="52"/>
                </a:lnTo>
                <a:lnTo>
                  <a:pt x="900" y="48"/>
                </a:lnTo>
                <a:lnTo>
                  <a:pt x="891" y="45"/>
                </a:lnTo>
                <a:lnTo>
                  <a:pt x="891" y="45"/>
                </a:lnTo>
                <a:lnTo>
                  <a:pt x="877" y="40"/>
                </a:lnTo>
                <a:lnTo>
                  <a:pt x="859" y="35"/>
                </a:lnTo>
                <a:lnTo>
                  <a:pt x="832" y="30"/>
                </a:lnTo>
                <a:lnTo>
                  <a:pt x="832" y="30"/>
                </a:lnTo>
                <a:lnTo>
                  <a:pt x="814" y="29"/>
                </a:lnTo>
                <a:lnTo>
                  <a:pt x="808" y="30"/>
                </a:lnTo>
                <a:lnTo>
                  <a:pt x="803" y="31"/>
                </a:lnTo>
                <a:lnTo>
                  <a:pt x="799" y="33"/>
                </a:lnTo>
                <a:lnTo>
                  <a:pt x="798" y="35"/>
                </a:lnTo>
                <a:lnTo>
                  <a:pt x="798" y="35"/>
                </a:lnTo>
                <a:lnTo>
                  <a:pt x="798" y="37"/>
                </a:lnTo>
                <a:lnTo>
                  <a:pt x="799" y="41"/>
                </a:lnTo>
                <a:lnTo>
                  <a:pt x="803" y="46"/>
                </a:lnTo>
                <a:lnTo>
                  <a:pt x="808" y="50"/>
                </a:lnTo>
                <a:lnTo>
                  <a:pt x="827" y="64"/>
                </a:lnTo>
                <a:lnTo>
                  <a:pt x="827" y="64"/>
                </a:lnTo>
                <a:lnTo>
                  <a:pt x="825" y="67"/>
                </a:lnTo>
                <a:lnTo>
                  <a:pt x="820" y="74"/>
                </a:lnTo>
                <a:lnTo>
                  <a:pt x="818" y="78"/>
                </a:lnTo>
                <a:lnTo>
                  <a:pt x="816" y="83"/>
                </a:lnTo>
                <a:lnTo>
                  <a:pt x="816" y="86"/>
                </a:lnTo>
                <a:lnTo>
                  <a:pt x="818" y="89"/>
                </a:lnTo>
                <a:lnTo>
                  <a:pt x="818" y="89"/>
                </a:lnTo>
                <a:lnTo>
                  <a:pt x="821" y="91"/>
                </a:lnTo>
                <a:lnTo>
                  <a:pt x="829" y="92"/>
                </a:lnTo>
                <a:lnTo>
                  <a:pt x="847" y="96"/>
                </a:lnTo>
                <a:lnTo>
                  <a:pt x="867" y="101"/>
                </a:lnTo>
                <a:lnTo>
                  <a:pt x="877" y="104"/>
                </a:lnTo>
                <a:lnTo>
                  <a:pt x="886" y="108"/>
                </a:lnTo>
                <a:lnTo>
                  <a:pt x="886" y="108"/>
                </a:lnTo>
                <a:lnTo>
                  <a:pt x="900" y="117"/>
                </a:lnTo>
                <a:lnTo>
                  <a:pt x="912" y="125"/>
                </a:lnTo>
                <a:lnTo>
                  <a:pt x="922" y="132"/>
                </a:lnTo>
                <a:lnTo>
                  <a:pt x="925" y="136"/>
                </a:lnTo>
                <a:lnTo>
                  <a:pt x="925" y="137"/>
                </a:lnTo>
                <a:lnTo>
                  <a:pt x="925" y="137"/>
                </a:lnTo>
                <a:lnTo>
                  <a:pt x="925" y="143"/>
                </a:lnTo>
                <a:lnTo>
                  <a:pt x="928" y="159"/>
                </a:lnTo>
                <a:lnTo>
                  <a:pt x="937" y="204"/>
                </a:lnTo>
                <a:lnTo>
                  <a:pt x="949" y="269"/>
                </a:lnTo>
                <a:lnTo>
                  <a:pt x="949" y="269"/>
                </a:lnTo>
                <a:lnTo>
                  <a:pt x="939" y="285"/>
                </a:lnTo>
                <a:lnTo>
                  <a:pt x="933" y="298"/>
                </a:lnTo>
                <a:lnTo>
                  <a:pt x="931" y="303"/>
                </a:lnTo>
                <a:lnTo>
                  <a:pt x="930" y="308"/>
                </a:lnTo>
                <a:lnTo>
                  <a:pt x="930" y="347"/>
                </a:lnTo>
                <a:lnTo>
                  <a:pt x="930" y="347"/>
                </a:lnTo>
                <a:lnTo>
                  <a:pt x="931" y="362"/>
                </a:lnTo>
                <a:lnTo>
                  <a:pt x="932" y="376"/>
                </a:lnTo>
                <a:lnTo>
                  <a:pt x="934" y="396"/>
                </a:lnTo>
                <a:lnTo>
                  <a:pt x="934" y="396"/>
                </a:lnTo>
                <a:lnTo>
                  <a:pt x="934" y="399"/>
                </a:lnTo>
                <a:lnTo>
                  <a:pt x="932" y="405"/>
                </a:lnTo>
                <a:lnTo>
                  <a:pt x="926" y="410"/>
                </a:lnTo>
                <a:lnTo>
                  <a:pt x="915" y="415"/>
                </a:lnTo>
                <a:lnTo>
                  <a:pt x="915" y="415"/>
                </a:lnTo>
                <a:lnTo>
                  <a:pt x="898" y="422"/>
                </a:lnTo>
                <a:lnTo>
                  <a:pt x="878" y="433"/>
                </a:lnTo>
                <a:lnTo>
                  <a:pt x="860" y="443"/>
                </a:lnTo>
                <a:lnTo>
                  <a:pt x="852" y="449"/>
                </a:lnTo>
                <a:lnTo>
                  <a:pt x="852" y="449"/>
                </a:lnTo>
                <a:lnTo>
                  <a:pt x="844" y="457"/>
                </a:lnTo>
                <a:lnTo>
                  <a:pt x="837" y="463"/>
                </a:lnTo>
                <a:lnTo>
                  <a:pt x="827" y="469"/>
                </a:lnTo>
                <a:lnTo>
                  <a:pt x="827" y="469"/>
                </a:lnTo>
                <a:lnTo>
                  <a:pt x="818" y="475"/>
                </a:lnTo>
                <a:lnTo>
                  <a:pt x="810" y="480"/>
                </a:lnTo>
                <a:lnTo>
                  <a:pt x="803" y="485"/>
                </a:lnTo>
                <a:lnTo>
                  <a:pt x="793" y="488"/>
                </a:lnTo>
                <a:lnTo>
                  <a:pt x="793" y="488"/>
                </a:lnTo>
                <a:lnTo>
                  <a:pt x="767" y="494"/>
                </a:lnTo>
                <a:lnTo>
                  <a:pt x="754" y="497"/>
                </a:lnTo>
                <a:lnTo>
                  <a:pt x="745" y="498"/>
                </a:lnTo>
                <a:lnTo>
                  <a:pt x="696" y="498"/>
                </a:lnTo>
                <a:lnTo>
                  <a:pt x="696" y="474"/>
                </a:lnTo>
                <a:lnTo>
                  <a:pt x="696" y="474"/>
                </a:lnTo>
                <a:lnTo>
                  <a:pt x="697" y="469"/>
                </a:lnTo>
                <a:lnTo>
                  <a:pt x="701" y="461"/>
                </a:lnTo>
                <a:lnTo>
                  <a:pt x="704" y="455"/>
                </a:lnTo>
                <a:lnTo>
                  <a:pt x="706" y="449"/>
                </a:lnTo>
                <a:lnTo>
                  <a:pt x="706" y="449"/>
                </a:lnTo>
                <a:lnTo>
                  <a:pt x="708" y="430"/>
                </a:lnTo>
                <a:lnTo>
                  <a:pt x="709" y="416"/>
                </a:lnTo>
                <a:lnTo>
                  <a:pt x="711" y="405"/>
                </a:lnTo>
                <a:lnTo>
                  <a:pt x="711" y="405"/>
                </a:lnTo>
                <a:lnTo>
                  <a:pt x="709" y="396"/>
                </a:lnTo>
                <a:lnTo>
                  <a:pt x="708" y="386"/>
                </a:lnTo>
                <a:lnTo>
                  <a:pt x="707" y="377"/>
                </a:lnTo>
                <a:lnTo>
                  <a:pt x="706" y="371"/>
                </a:lnTo>
                <a:lnTo>
                  <a:pt x="706" y="371"/>
                </a:lnTo>
                <a:lnTo>
                  <a:pt x="704" y="364"/>
                </a:lnTo>
                <a:lnTo>
                  <a:pt x="701" y="352"/>
                </a:lnTo>
                <a:lnTo>
                  <a:pt x="697" y="340"/>
                </a:lnTo>
                <a:lnTo>
                  <a:pt x="696" y="332"/>
                </a:lnTo>
                <a:lnTo>
                  <a:pt x="696" y="332"/>
                </a:lnTo>
                <a:lnTo>
                  <a:pt x="695" y="329"/>
                </a:lnTo>
                <a:lnTo>
                  <a:pt x="694" y="324"/>
                </a:lnTo>
                <a:lnTo>
                  <a:pt x="686" y="313"/>
                </a:lnTo>
                <a:lnTo>
                  <a:pt x="676" y="298"/>
                </a:lnTo>
                <a:lnTo>
                  <a:pt x="662" y="284"/>
                </a:lnTo>
                <a:lnTo>
                  <a:pt x="662" y="284"/>
                </a:lnTo>
                <a:lnTo>
                  <a:pt x="661" y="281"/>
                </a:lnTo>
                <a:lnTo>
                  <a:pt x="659" y="276"/>
                </a:lnTo>
                <a:lnTo>
                  <a:pt x="659" y="266"/>
                </a:lnTo>
                <a:lnTo>
                  <a:pt x="659" y="256"/>
                </a:lnTo>
                <a:lnTo>
                  <a:pt x="659" y="252"/>
                </a:lnTo>
                <a:lnTo>
                  <a:pt x="657" y="249"/>
                </a:lnTo>
                <a:lnTo>
                  <a:pt x="657" y="249"/>
                </a:lnTo>
                <a:lnTo>
                  <a:pt x="646" y="245"/>
                </a:lnTo>
                <a:lnTo>
                  <a:pt x="640" y="243"/>
                </a:lnTo>
                <a:lnTo>
                  <a:pt x="639" y="243"/>
                </a:lnTo>
                <a:lnTo>
                  <a:pt x="638" y="245"/>
                </a:lnTo>
                <a:lnTo>
                  <a:pt x="638" y="245"/>
                </a:lnTo>
                <a:lnTo>
                  <a:pt x="636" y="245"/>
                </a:lnTo>
                <a:lnTo>
                  <a:pt x="635" y="243"/>
                </a:lnTo>
                <a:lnTo>
                  <a:pt x="633" y="238"/>
                </a:lnTo>
                <a:lnTo>
                  <a:pt x="629" y="235"/>
                </a:lnTo>
                <a:lnTo>
                  <a:pt x="627" y="232"/>
                </a:lnTo>
                <a:lnTo>
                  <a:pt x="623" y="230"/>
                </a:lnTo>
                <a:lnTo>
                  <a:pt x="618" y="230"/>
                </a:lnTo>
                <a:lnTo>
                  <a:pt x="618" y="230"/>
                </a:lnTo>
                <a:lnTo>
                  <a:pt x="610" y="232"/>
                </a:lnTo>
                <a:lnTo>
                  <a:pt x="604" y="235"/>
                </a:lnTo>
                <a:lnTo>
                  <a:pt x="599" y="240"/>
                </a:lnTo>
                <a:lnTo>
                  <a:pt x="579" y="230"/>
                </a:lnTo>
                <a:lnTo>
                  <a:pt x="574" y="249"/>
                </a:lnTo>
                <a:lnTo>
                  <a:pt x="574" y="249"/>
                </a:lnTo>
                <a:lnTo>
                  <a:pt x="567" y="241"/>
                </a:lnTo>
                <a:lnTo>
                  <a:pt x="562" y="236"/>
                </a:lnTo>
                <a:lnTo>
                  <a:pt x="561" y="235"/>
                </a:lnTo>
                <a:lnTo>
                  <a:pt x="560" y="235"/>
                </a:lnTo>
                <a:lnTo>
                  <a:pt x="560" y="235"/>
                </a:lnTo>
                <a:lnTo>
                  <a:pt x="559" y="240"/>
                </a:lnTo>
                <a:lnTo>
                  <a:pt x="560" y="248"/>
                </a:lnTo>
                <a:lnTo>
                  <a:pt x="560" y="259"/>
                </a:lnTo>
                <a:lnTo>
                  <a:pt x="560" y="2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4279B2A8-323F-3040-263D-243A7E67D36A}"/>
              </a:ext>
            </a:extLst>
          </p:cNvPr>
          <p:cNvSpPr>
            <a:spLocks/>
          </p:cNvSpPr>
          <p:nvPr/>
        </p:nvSpPr>
        <p:spPr bwMode="auto">
          <a:xfrm>
            <a:off x="7093053" y="3852862"/>
            <a:ext cx="1150117" cy="2560638"/>
          </a:xfrm>
          <a:custGeom>
            <a:avLst/>
            <a:gdLst>
              <a:gd name="T0" fmla="*/ 518 w 1007"/>
              <a:gd name="T1" fmla="*/ 613 h 2242"/>
              <a:gd name="T2" fmla="*/ 434 w 1007"/>
              <a:gd name="T3" fmla="*/ 790 h 2242"/>
              <a:gd name="T4" fmla="*/ 399 w 1007"/>
              <a:gd name="T5" fmla="*/ 999 h 2242"/>
              <a:gd name="T6" fmla="*/ 203 w 1007"/>
              <a:gd name="T7" fmla="*/ 1131 h 2242"/>
              <a:gd name="T8" fmla="*/ 94 w 1007"/>
              <a:gd name="T9" fmla="*/ 1098 h 2242"/>
              <a:gd name="T10" fmla="*/ 113 w 1007"/>
              <a:gd name="T11" fmla="*/ 1135 h 2242"/>
              <a:gd name="T12" fmla="*/ 12 w 1007"/>
              <a:gd name="T13" fmla="*/ 1152 h 2242"/>
              <a:gd name="T14" fmla="*/ 23 w 1007"/>
              <a:gd name="T15" fmla="*/ 1174 h 2242"/>
              <a:gd name="T16" fmla="*/ 68 w 1007"/>
              <a:gd name="T17" fmla="*/ 1183 h 2242"/>
              <a:gd name="T18" fmla="*/ 20 w 1007"/>
              <a:gd name="T19" fmla="*/ 1220 h 2242"/>
              <a:gd name="T20" fmla="*/ 52 w 1007"/>
              <a:gd name="T21" fmla="*/ 1222 h 2242"/>
              <a:gd name="T22" fmla="*/ 69 w 1007"/>
              <a:gd name="T23" fmla="*/ 1232 h 2242"/>
              <a:gd name="T24" fmla="*/ 119 w 1007"/>
              <a:gd name="T25" fmla="*/ 1231 h 2242"/>
              <a:gd name="T26" fmla="*/ 223 w 1007"/>
              <a:gd name="T27" fmla="*/ 1193 h 2242"/>
              <a:gd name="T28" fmla="*/ 306 w 1007"/>
              <a:gd name="T29" fmla="*/ 1213 h 2242"/>
              <a:gd name="T30" fmla="*/ 431 w 1007"/>
              <a:gd name="T31" fmla="*/ 1135 h 2242"/>
              <a:gd name="T32" fmla="*/ 540 w 1007"/>
              <a:gd name="T33" fmla="*/ 882 h 2242"/>
              <a:gd name="T34" fmla="*/ 583 w 1007"/>
              <a:gd name="T35" fmla="*/ 1041 h 2242"/>
              <a:gd name="T36" fmla="*/ 520 w 1007"/>
              <a:gd name="T37" fmla="*/ 1131 h 2242"/>
              <a:gd name="T38" fmla="*/ 456 w 1007"/>
              <a:gd name="T39" fmla="*/ 1604 h 2242"/>
              <a:gd name="T40" fmla="*/ 419 w 1007"/>
              <a:gd name="T41" fmla="*/ 2063 h 2242"/>
              <a:gd name="T42" fmla="*/ 408 w 1007"/>
              <a:gd name="T43" fmla="*/ 2208 h 2242"/>
              <a:gd name="T44" fmla="*/ 457 w 1007"/>
              <a:gd name="T45" fmla="*/ 2237 h 2242"/>
              <a:gd name="T46" fmla="*/ 520 w 1007"/>
              <a:gd name="T47" fmla="*/ 2130 h 2242"/>
              <a:gd name="T48" fmla="*/ 598 w 1007"/>
              <a:gd name="T49" fmla="*/ 1980 h 2242"/>
              <a:gd name="T50" fmla="*/ 695 w 1007"/>
              <a:gd name="T51" fmla="*/ 1520 h 2242"/>
              <a:gd name="T52" fmla="*/ 743 w 1007"/>
              <a:gd name="T53" fmla="*/ 1728 h 2242"/>
              <a:gd name="T54" fmla="*/ 788 w 1007"/>
              <a:gd name="T55" fmla="*/ 1823 h 2242"/>
              <a:gd name="T56" fmla="*/ 827 w 1007"/>
              <a:gd name="T57" fmla="*/ 1891 h 2242"/>
              <a:gd name="T58" fmla="*/ 901 w 1007"/>
              <a:gd name="T59" fmla="*/ 1822 h 2242"/>
              <a:gd name="T60" fmla="*/ 926 w 1007"/>
              <a:gd name="T61" fmla="*/ 1760 h 2242"/>
              <a:gd name="T62" fmla="*/ 1002 w 1007"/>
              <a:gd name="T63" fmla="*/ 1297 h 2242"/>
              <a:gd name="T64" fmla="*/ 973 w 1007"/>
              <a:gd name="T65" fmla="*/ 1051 h 2242"/>
              <a:gd name="T66" fmla="*/ 919 w 1007"/>
              <a:gd name="T67" fmla="*/ 702 h 2242"/>
              <a:gd name="T68" fmla="*/ 896 w 1007"/>
              <a:gd name="T69" fmla="*/ 327 h 2242"/>
              <a:gd name="T70" fmla="*/ 827 w 1007"/>
              <a:gd name="T71" fmla="*/ 166 h 2242"/>
              <a:gd name="T72" fmla="*/ 486 w 1007"/>
              <a:gd name="T73" fmla="*/ 34 h 2242"/>
              <a:gd name="T74" fmla="*/ 401 w 1007"/>
              <a:gd name="T75" fmla="*/ 8 h 2242"/>
              <a:gd name="T76" fmla="*/ 364 w 1007"/>
              <a:gd name="T77" fmla="*/ 25 h 2242"/>
              <a:gd name="T78" fmla="*/ 350 w 1007"/>
              <a:gd name="T79" fmla="*/ 49 h 2242"/>
              <a:gd name="T80" fmla="*/ 413 w 1007"/>
              <a:gd name="T81" fmla="*/ 99 h 2242"/>
              <a:gd name="T82" fmla="*/ 437 w 1007"/>
              <a:gd name="T83" fmla="*/ 130 h 2242"/>
              <a:gd name="T84" fmla="*/ 403 w 1007"/>
              <a:gd name="T85" fmla="*/ 173 h 2242"/>
              <a:gd name="T86" fmla="*/ 418 w 1007"/>
              <a:gd name="T87" fmla="*/ 190 h 2242"/>
              <a:gd name="T88" fmla="*/ 553 w 1007"/>
              <a:gd name="T89" fmla="*/ 150 h 2242"/>
              <a:gd name="T90" fmla="*/ 631 w 1007"/>
              <a:gd name="T91" fmla="*/ 228 h 2242"/>
              <a:gd name="T92" fmla="*/ 748 w 1007"/>
              <a:gd name="T93" fmla="*/ 296 h 2242"/>
              <a:gd name="T94" fmla="*/ 763 w 1007"/>
              <a:gd name="T95" fmla="*/ 317 h 2242"/>
              <a:gd name="T96" fmla="*/ 677 w 1007"/>
              <a:gd name="T97" fmla="*/ 482 h 2242"/>
              <a:gd name="T98" fmla="*/ 625 w 1007"/>
              <a:gd name="T99" fmla="*/ 460 h 2242"/>
              <a:gd name="T100" fmla="*/ 574 w 1007"/>
              <a:gd name="T101" fmla="*/ 366 h 2242"/>
              <a:gd name="T102" fmla="*/ 534 w 1007"/>
              <a:gd name="T103" fmla="*/ 351 h 2242"/>
              <a:gd name="T104" fmla="*/ 478 w 1007"/>
              <a:gd name="T105" fmla="*/ 324 h 2242"/>
              <a:gd name="T106" fmla="*/ 351 w 1007"/>
              <a:gd name="T107" fmla="*/ 329 h 2242"/>
              <a:gd name="T108" fmla="*/ 355 w 1007"/>
              <a:gd name="T109" fmla="*/ 351 h 2242"/>
              <a:gd name="T110" fmla="*/ 349 w 1007"/>
              <a:gd name="T111" fmla="*/ 388 h 2242"/>
              <a:gd name="T112" fmla="*/ 335 w 1007"/>
              <a:gd name="T113" fmla="*/ 458 h 2242"/>
              <a:gd name="T114" fmla="*/ 355 w 1007"/>
              <a:gd name="T115" fmla="*/ 491 h 2242"/>
              <a:gd name="T116" fmla="*/ 377 w 1007"/>
              <a:gd name="T117" fmla="*/ 510 h 2242"/>
              <a:gd name="T118" fmla="*/ 429 w 1007"/>
              <a:gd name="T119" fmla="*/ 536 h 2242"/>
              <a:gd name="T120" fmla="*/ 454 w 1007"/>
              <a:gd name="T121" fmla="*/ 567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7" h="2242">
                <a:moveTo>
                  <a:pt x="486" y="566"/>
                </a:moveTo>
                <a:lnTo>
                  <a:pt x="486" y="566"/>
                </a:lnTo>
                <a:lnTo>
                  <a:pt x="514" y="579"/>
                </a:lnTo>
                <a:lnTo>
                  <a:pt x="532" y="589"/>
                </a:lnTo>
                <a:lnTo>
                  <a:pt x="538" y="592"/>
                </a:lnTo>
                <a:lnTo>
                  <a:pt x="540" y="594"/>
                </a:lnTo>
                <a:lnTo>
                  <a:pt x="540" y="595"/>
                </a:lnTo>
                <a:lnTo>
                  <a:pt x="540" y="595"/>
                </a:lnTo>
                <a:lnTo>
                  <a:pt x="536" y="599"/>
                </a:lnTo>
                <a:lnTo>
                  <a:pt x="529" y="605"/>
                </a:lnTo>
                <a:lnTo>
                  <a:pt x="518" y="613"/>
                </a:lnTo>
                <a:lnTo>
                  <a:pt x="506" y="624"/>
                </a:lnTo>
                <a:lnTo>
                  <a:pt x="506" y="624"/>
                </a:lnTo>
                <a:lnTo>
                  <a:pt x="498" y="634"/>
                </a:lnTo>
                <a:lnTo>
                  <a:pt x="490" y="648"/>
                </a:lnTo>
                <a:lnTo>
                  <a:pt x="481" y="667"/>
                </a:lnTo>
                <a:lnTo>
                  <a:pt x="473" y="686"/>
                </a:lnTo>
                <a:lnTo>
                  <a:pt x="457" y="725"/>
                </a:lnTo>
                <a:lnTo>
                  <a:pt x="447" y="751"/>
                </a:lnTo>
                <a:lnTo>
                  <a:pt x="447" y="751"/>
                </a:lnTo>
                <a:lnTo>
                  <a:pt x="441" y="768"/>
                </a:lnTo>
                <a:lnTo>
                  <a:pt x="434" y="790"/>
                </a:lnTo>
                <a:lnTo>
                  <a:pt x="427" y="815"/>
                </a:lnTo>
                <a:lnTo>
                  <a:pt x="424" y="829"/>
                </a:lnTo>
                <a:lnTo>
                  <a:pt x="423" y="843"/>
                </a:lnTo>
                <a:lnTo>
                  <a:pt x="423" y="843"/>
                </a:lnTo>
                <a:lnTo>
                  <a:pt x="418" y="913"/>
                </a:lnTo>
                <a:lnTo>
                  <a:pt x="416" y="943"/>
                </a:lnTo>
                <a:lnTo>
                  <a:pt x="413" y="960"/>
                </a:lnTo>
                <a:lnTo>
                  <a:pt x="413" y="960"/>
                </a:lnTo>
                <a:lnTo>
                  <a:pt x="408" y="980"/>
                </a:lnTo>
                <a:lnTo>
                  <a:pt x="403" y="990"/>
                </a:lnTo>
                <a:lnTo>
                  <a:pt x="399" y="999"/>
                </a:lnTo>
                <a:lnTo>
                  <a:pt x="399" y="999"/>
                </a:lnTo>
                <a:lnTo>
                  <a:pt x="389" y="1007"/>
                </a:lnTo>
                <a:lnTo>
                  <a:pt x="369" y="1021"/>
                </a:lnTo>
                <a:lnTo>
                  <a:pt x="313" y="1057"/>
                </a:lnTo>
                <a:lnTo>
                  <a:pt x="233" y="1107"/>
                </a:lnTo>
                <a:lnTo>
                  <a:pt x="238" y="1116"/>
                </a:lnTo>
                <a:lnTo>
                  <a:pt x="238" y="1116"/>
                </a:lnTo>
                <a:lnTo>
                  <a:pt x="232" y="1119"/>
                </a:lnTo>
                <a:lnTo>
                  <a:pt x="220" y="1125"/>
                </a:lnTo>
                <a:lnTo>
                  <a:pt x="211" y="1128"/>
                </a:lnTo>
                <a:lnTo>
                  <a:pt x="203" y="1131"/>
                </a:lnTo>
                <a:lnTo>
                  <a:pt x="195" y="1132"/>
                </a:lnTo>
                <a:lnTo>
                  <a:pt x="189" y="1131"/>
                </a:lnTo>
                <a:lnTo>
                  <a:pt x="189" y="1131"/>
                </a:lnTo>
                <a:lnTo>
                  <a:pt x="173" y="1127"/>
                </a:lnTo>
                <a:lnTo>
                  <a:pt x="152" y="1124"/>
                </a:lnTo>
                <a:lnTo>
                  <a:pt x="132" y="1120"/>
                </a:lnTo>
                <a:lnTo>
                  <a:pt x="125" y="1118"/>
                </a:lnTo>
                <a:lnTo>
                  <a:pt x="121" y="1116"/>
                </a:lnTo>
                <a:lnTo>
                  <a:pt x="121" y="1116"/>
                </a:lnTo>
                <a:lnTo>
                  <a:pt x="104" y="1103"/>
                </a:lnTo>
                <a:lnTo>
                  <a:pt x="94" y="1098"/>
                </a:lnTo>
                <a:lnTo>
                  <a:pt x="90" y="1097"/>
                </a:lnTo>
                <a:lnTo>
                  <a:pt x="87" y="1097"/>
                </a:lnTo>
                <a:lnTo>
                  <a:pt x="87" y="1097"/>
                </a:lnTo>
                <a:lnTo>
                  <a:pt x="86" y="1099"/>
                </a:lnTo>
                <a:lnTo>
                  <a:pt x="86" y="1102"/>
                </a:lnTo>
                <a:lnTo>
                  <a:pt x="90" y="1111"/>
                </a:lnTo>
                <a:lnTo>
                  <a:pt x="96" y="1120"/>
                </a:lnTo>
                <a:lnTo>
                  <a:pt x="102" y="1126"/>
                </a:lnTo>
                <a:lnTo>
                  <a:pt x="102" y="1126"/>
                </a:lnTo>
                <a:lnTo>
                  <a:pt x="110" y="1132"/>
                </a:lnTo>
                <a:lnTo>
                  <a:pt x="113" y="1135"/>
                </a:lnTo>
                <a:lnTo>
                  <a:pt x="113" y="1136"/>
                </a:lnTo>
                <a:lnTo>
                  <a:pt x="111" y="1136"/>
                </a:lnTo>
                <a:lnTo>
                  <a:pt x="111" y="1136"/>
                </a:lnTo>
                <a:lnTo>
                  <a:pt x="63" y="1138"/>
                </a:lnTo>
                <a:lnTo>
                  <a:pt x="30" y="1142"/>
                </a:lnTo>
                <a:lnTo>
                  <a:pt x="19" y="1143"/>
                </a:lnTo>
                <a:lnTo>
                  <a:pt x="15" y="1144"/>
                </a:lnTo>
                <a:lnTo>
                  <a:pt x="14" y="1146"/>
                </a:lnTo>
                <a:lnTo>
                  <a:pt x="14" y="1146"/>
                </a:lnTo>
                <a:lnTo>
                  <a:pt x="12" y="1149"/>
                </a:lnTo>
                <a:lnTo>
                  <a:pt x="12" y="1152"/>
                </a:lnTo>
                <a:lnTo>
                  <a:pt x="13" y="1154"/>
                </a:lnTo>
                <a:lnTo>
                  <a:pt x="14" y="1155"/>
                </a:lnTo>
                <a:lnTo>
                  <a:pt x="14" y="1155"/>
                </a:lnTo>
                <a:lnTo>
                  <a:pt x="25" y="1155"/>
                </a:lnTo>
                <a:lnTo>
                  <a:pt x="48" y="1155"/>
                </a:lnTo>
                <a:lnTo>
                  <a:pt x="69" y="1155"/>
                </a:lnTo>
                <a:lnTo>
                  <a:pt x="77" y="1155"/>
                </a:lnTo>
                <a:lnTo>
                  <a:pt x="77" y="1155"/>
                </a:lnTo>
                <a:lnTo>
                  <a:pt x="64" y="1160"/>
                </a:lnTo>
                <a:lnTo>
                  <a:pt x="37" y="1169"/>
                </a:lnTo>
                <a:lnTo>
                  <a:pt x="23" y="1174"/>
                </a:lnTo>
                <a:lnTo>
                  <a:pt x="10" y="1180"/>
                </a:lnTo>
                <a:lnTo>
                  <a:pt x="2" y="1185"/>
                </a:lnTo>
                <a:lnTo>
                  <a:pt x="1" y="1187"/>
                </a:lnTo>
                <a:lnTo>
                  <a:pt x="0" y="1189"/>
                </a:lnTo>
                <a:lnTo>
                  <a:pt x="0" y="1189"/>
                </a:lnTo>
                <a:lnTo>
                  <a:pt x="1" y="1191"/>
                </a:lnTo>
                <a:lnTo>
                  <a:pt x="3" y="1192"/>
                </a:lnTo>
                <a:lnTo>
                  <a:pt x="13" y="1193"/>
                </a:lnTo>
                <a:lnTo>
                  <a:pt x="25" y="1192"/>
                </a:lnTo>
                <a:lnTo>
                  <a:pt x="40" y="1189"/>
                </a:lnTo>
                <a:lnTo>
                  <a:pt x="68" y="1183"/>
                </a:lnTo>
                <a:lnTo>
                  <a:pt x="82" y="1180"/>
                </a:lnTo>
                <a:lnTo>
                  <a:pt x="82" y="1180"/>
                </a:lnTo>
                <a:lnTo>
                  <a:pt x="86" y="1178"/>
                </a:lnTo>
                <a:lnTo>
                  <a:pt x="88" y="1178"/>
                </a:lnTo>
                <a:lnTo>
                  <a:pt x="92" y="1180"/>
                </a:lnTo>
                <a:lnTo>
                  <a:pt x="92" y="1180"/>
                </a:lnTo>
                <a:lnTo>
                  <a:pt x="80" y="1186"/>
                </a:lnTo>
                <a:lnTo>
                  <a:pt x="53" y="1199"/>
                </a:lnTo>
                <a:lnTo>
                  <a:pt x="40" y="1206"/>
                </a:lnTo>
                <a:lnTo>
                  <a:pt x="28" y="1214"/>
                </a:lnTo>
                <a:lnTo>
                  <a:pt x="20" y="1220"/>
                </a:lnTo>
                <a:lnTo>
                  <a:pt x="19" y="1222"/>
                </a:lnTo>
                <a:lnTo>
                  <a:pt x="19" y="1224"/>
                </a:lnTo>
                <a:lnTo>
                  <a:pt x="19" y="1224"/>
                </a:lnTo>
                <a:lnTo>
                  <a:pt x="20" y="1226"/>
                </a:lnTo>
                <a:lnTo>
                  <a:pt x="21" y="1227"/>
                </a:lnTo>
                <a:lnTo>
                  <a:pt x="21" y="1230"/>
                </a:lnTo>
                <a:lnTo>
                  <a:pt x="23" y="1231"/>
                </a:lnTo>
                <a:lnTo>
                  <a:pt x="25" y="1231"/>
                </a:lnTo>
                <a:lnTo>
                  <a:pt x="34" y="1228"/>
                </a:lnTo>
                <a:lnTo>
                  <a:pt x="34" y="1228"/>
                </a:lnTo>
                <a:lnTo>
                  <a:pt x="52" y="1222"/>
                </a:lnTo>
                <a:lnTo>
                  <a:pt x="75" y="1214"/>
                </a:lnTo>
                <a:lnTo>
                  <a:pt x="102" y="1204"/>
                </a:lnTo>
                <a:lnTo>
                  <a:pt x="102" y="1204"/>
                </a:lnTo>
                <a:lnTo>
                  <a:pt x="97" y="1214"/>
                </a:lnTo>
                <a:lnTo>
                  <a:pt x="92" y="1220"/>
                </a:lnTo>
                <a:lnTo>
                  <a:pt x="90" y="1222"/>
                </a:lnTo>
                <a:lnTo>
                  <a:pt x="87" y="1224"/>
                </a:lnTo>
                <a:lnTo>
                  <a:pt x="87" y="1224"/>
                </a:lnTo>
                <a:lnTo>
                  <a:pt x="83" y="1225"/>
                </a:lnTo>
                <a:lnTo>
                  <a:pt x="79" y="1226"/>
                </a:lnTo>
                <a:lnTo>
                  <a:pt x="69" y="1232"/>
                </a:lnTo>
                <a:lnTo>
                  <a:pt x="60" y="1239"/>
                </a:lnTo>
                <a:lnTo>
                  <a:pt x="58" y="1242"/>
                </a:lnTo>
                <a:lnTo>
                  <a:pt x="58" y="1243"/>
                </a:lnTo>
                <a:lnTo>
                  <a:pt x="58" y="1243"/>
                </a:lnTo>
                <a:lnTo>
                  <a:pt x="62" y="1245"/>
                </a:lnTo>
                <a:lnTo>
                  <a:pt x="65" y="1247"/>
                </a:lnTo>
                <a:lnTo>
                  <a:pt x="73" y="1245"/>
                </a:lnTo>
                <a:lnTo>
                  <a:pt x="82" y="1243"/>
                </a:lnTo>
                <a:lnTo>
                  <a:pt x="82" y="1243"/>
                </a:lnTo>
                <a:lnTo>
                  <a:pt x="108" y="1234"/>
                </a:lnTo>
                <a:lnTo>
                  <a:pt x="119" y="1231"/>
                </a:lnTo>
                <a:lnTo>
                  <a:pt x="126" y="1228"/>
                </a:lnTo>
                <a:lnTo>
                  <a:pt x="126" y="1228"/>
                </a:lnTo>
                <a:lnTo>
                  <a:pt x="130" y="1227"/>
                </a:lnTo>
                <a:lnTo>
                  <a:pt x="135" y="1226"/>
                </a:lnTo>
                <a:lnTo>
                  <a:pt x="144" y="1224"/>
                </a:lnTo>
                <a:lnTo>
                  <a:pt x="165" y="1219"/>
                </a:lnTo>
                <a:lnTo>
                  <a:pt x="165" y="1219"/>
                </a:lnTo>
                <a:lnTo>
                  <a:pt x="178" y="1215"/>
                </a:lnTo>
                <a:lnTo>
                  <a:pt x="191" y="1210"/>
                </a:lnTo>
                <a:lnTo>
                  <a:pt x="210" y="1202"/>
                </a:lnTo>
                <a:lnTo>
                  <a:pt x="223" y="1193"/>
                </a:lnTo>
                <a:lnTo>
                  <a:pt x="228" y="1189"/>
                </a:lnTo>
                <a:lnTo>
                  <a:pt x="228" y="1189"/>
                </a:lnTo>
                <a:lnTo>
                  <a:pt x="236" y="1186"/>
                </a:lnTo>
                <a:lnTo>
                  <a:pt x="250" y="1178"/>
                </a:lnTo>
                <a:lnTo>
                  <a:pt x="272" y="1170"/>
                </a:lnTo>
                <a:lnTo>
                  <a:pt x="272" y="1170"/>
                </a:lnTo>
                <a:lnTo>
                  <a:pt x="277" y="1177"/>
                </a:lnTo>
                <a:lnTo>
                  <a:pt x="288" y="1192"/>
                </a:lnTo>
                <a:lnTo>
                  <a:pt x="294" y="1200"/>
                </a:lnTo>
                <a:lnTo>
                  <a:pt x="301" y="1208"/>
                </a:lnTo>
                <a:lnTo>
                  <a:pt x="306" y="1213"/>
                </a:lnTo>
                <a:lnTo>
                  <a:pt x="309" y="1214"/>
                </a:lnTo>
                <a:lnTo>
                  <a:pt x="311" y="1214"/>
                </a:lnTo>
                <a:lnTo>
                  <a:pt x="311" y="1214"/>
                </a:lnTo>
                <a:lnTo>
                  <a:pt x="318" y="1213"/>
                </a:lnTo>
                <a:lnTo>
                  <a:pt x="327" y="1210"/>
                </a:lnTo>
                <a:lnTo>
                  <a:pt x="336" y="1206"/>
                </a:lnTo>
                <a:lnTo>
                  <a:pt x="350" y="1199"/>
                </a:lnTo>
                <a:lnTo>
                  <a:pt x="350" y="1199"/>
                </a:lnTo>
                <a:lnTo>
                  <a:pt x="362" y="1191"/>
                </a:lnTo>
                <a:lnTo>
                  <a:pt x="381" y="1176"/>
                </a:lnTo>
                <a:lnTo>
                  <a:pt x="431" y="1135"/>
                </a:lnTo>
                <a:lnTo>
                  <a:pt x="456" y="1113"/>
                </a:lnTo>
                <a:lnTo>
                  <a:pt x="478" y="1091"/>
                </a:lnTo>
                <a:lnTo>
                  <a:pt x="493" y="1074"/>
                </a:lnTo>
                <a:lnTo>
                  <a:pt x="498" y="1068"/>
                </a:lnTo>
                <a:lnTo>
                  <a:pt x="501" y="1063"/>
                </a:lnTo>
                <a:lnTo>
                  <a:pt x="501" y="1063"/>
                </a:lnTo>
                <a:lnTo>
                  <a:pt x="530" y="926"/>
                </a:lnTo>
                <a:lnTo>
                  <a:pt x="530" y="926"/>
                </a:lnTo>
                <a:lnTo>
                  <a:pt x="535" y="903"/>
                </a:lnTo>
                <a:lnTo>
                  <a:pt x="540" y="882"/>
                </a:lnTo>
                <a:lnTo>
                  <a:pt x="540" y="882"/>
                </a:lnTo>
                <a:lnTo>
                  <a:pt x="541" y="890"/>
                </a:lnTo>
                <a:lnTo>
                  <a:pt x="546" y="907"/>
                </a:lnTo>
                <a:lnTo>
                  <a:pt x="559" y="956"/>
                </a:lnTo>
                <a:lnTo>
                  <a:pt x="559" y="956"/>
                </a:lnTo>
                <a:lnTo>
                  <a:pt x="564" y="969"/>
                </a:lnTo>
                <a:lnTo>
                  <a:pt x="569" y="982"/>
                </a:lnTo>
                <a:lnTo>
                  <a:pt x="580" y="1009"/>
                </a:lnTo>
                <a:lnTo>
                  <a:pt x="583" y="1021"/>
                </a:lnTo>
                <a:lnTo>
                  <a:pt x="585" y="1032"/>
                </a:lnTo>
                <a:lnTo>
                  <a:pt x="585" y="1037"/>
                </a:lnTo>
                <a:lnTo>
                  <a:pt x="583" y="1041"/>
                </a:lnTo>
                <a:lnTo>
                  <a:pt x="582" y="1044"/>
                </a:lnTo>
                <a:lnTo>
                  <a:pt x="579" y="1048"/>
                </a:lnTo>
                <a:lnTo>
                  <a:pt x="579" y="1048"/>
                </a:lnTo>
                <a:lnTo>
                  <a:pt x="570" y="1057"/>
                </a:lnTo>
                <a:lnTo>
                  <a:pt x="559" y="1068"/>
                </a:lnTo>
                <a:lnTo>
                  <a:pt x="538" y="1094"/>
                </a:lnTo>
                <a:lnTo>
                  <a:pt x="529" y="1108"/>
                </a:lnTo>
                <a:lnTo>
                  <a:pt x="521" y="1119"/>
                </a:lnTo>
                <a:lnTo>
                  <a:pt x="519" y="1127"/>
                </a:lnTo>
                <a:lnTo>
                  <a:pt x="519" y="1130"/>
                </a:lnTo>
                <a:lnTo>
                  <a:pt x="520" y="1131"/>
                </a:lnTo>
                <a:lnTo>
                  <a:pt x="520" y="1131"/>
                </a:lnTo>
                <a:lnTo>
                  <a:pt x="529" y="1135"/>
                </a:lnTo>
                <a:lnTo>
                  <a:pt x="536" y="1138"/>
                </a:lnTo>
                <a:lnTo>
                  <a:pt x="542" y="1143"/>
                </a:lnTo>
                <a:lnTo>
                  <a:pt x="544" y="1146"/>
                </a:lnTo>
                <a:lnTo>
                  <a:pt x="544" y="1146"/>
                </a:lnTo>
                <a:lnTo>
                  <a:pt x="532" y="1215"/>
                </a:lnTo>
                <a:lnTo>
                  <a:pt x="503" y="1370"/>
                </a:lnTo>
                <a:lnTo>
                  <a:pt x="472" y="1528"/>
                </a:lnTo>
                <a:lnTo>
                  <a:pt x="459" y="1585"/>
                </a:lnTo>
                <a:lnTo>
                  <a:pt x="456" y="1604"/>
                </a:lnTo>
                <a:lnTo>
                  <a:pt x="452" y="1613"/>
                </a:lnTo>
                <a:lnTo>
                  <a:pt x="452" y="1613"/>
                </a:lnTo>
                <a:lnTo>
                  <a:pt x="450" y="1622"/>
                </a:lnTo>
                <a:lnTo>
                  <a:pt x="447" y="1637"/>
                </a:lnTo>
                <a:lnTo>
                  <a:pt x="442" y="1678"/>
                </a:lnTo>
                <a:lnTo>
                  <a:pt x="439" y="1733"/>
                </a:lnTo>
                <a:lnTo>
                  <a:pt x="434" y="1795"/>
                </a:lnTo>
                <a:lnTo>
                  <a:pt x="423" y="1989"/>
                </a:lnTo>
                <a:lnTo>
                  <a:pt x="423" y="1989"/>
                </a:lnTo>
                <a:lnTo>
                  <a:pt x="419" y="2046"/>
                </a:lnTo>
                <a:lnTo>
                  <a:pt x="419" y="2063"/>
                </a:lnTo>
                <a:lnTo>
                  <a:pt x="418" y="2071"/>
                </a:lnTo>
                <a:lnTo>
                  <a:pt x="418" y="2071"/>
                </a:lnTo>
                <a:lnTo>
                  <a:pt x="418" y="2073"/>
                </a:lnTo>
                <a:lnTo>
                  <a:pt x="419" y="2075"/>
                </a:lnTo>
                <a:lnTo>
                  <a:pt x="423" y="2080"/>
                </a:lnTo>
                <a:lnTo>
                  <a:pt x="428" y="2086"/>
                </a:lnTo>
                <a:lnTo>
                  <a:pt x="428" y="2086"/>
                </a:lnTo>
                <a:lnTo>
                  <a:pt x="424" y="2108"/>
                </a:lnTo>
                <a:lnTo>
                  <a:pt x="414" y="2157"/>
                </a:lnTo>
                <a:lnTo>
                  <a:pt x="411" y="2184"/>
                </a:lnTo>
                <a:lnTo>
                  <a:pt x="408" y="2208"/>
                </a:lnTo>
                <a:lnTo>
                  <a:pt x="407" y="2225"/>
                </a:lnTo>
                <a:lnTo>
                  <a:pt x="407" y="2230"/>
                </a:lnTo>
                <a:lnTo>
                  <a:pt x="408" y="2232"/>
                </a:lnTo>
                <a:lnTo>
                  <a:pt x="408" y="2232"/>
                </a:lnTo>
                <a:lnTo>
                  <a:pt x="414" y="2237"/>
                </a:lnTo>
                <a:lnTo>
                  <a:pt x="419" y="2240"/>
                </a:lnTo>
                <a:lnTo>
                  <a:pt x="424" y="2241"/>
                </a:lnTo>
                <a:lnTo>
                  <a:pt x="429" y="2242"/>
                </a:lnTo>
                <a:lnTo>
                  <a:pt x="436" y="2242"/>
                </a:lnTo>
                <a:lnTo>
                  <a:pt x="446" y="2241"/>
                </a:lnTo>
                <a:lnTo>
                  <a:pt x="457" y="2237"/>
                </a:lnTo>
                <a:lnTo>
                  <a:pt x="457" y="2237"/>
                </a:lnTo>
                <a:lnTo>
                  <a:pt x="463" y="2235"/>
                </a:lnTo>
                <a:lnTo>
                  <a:pt x="469" y="2230"/>
                </a:lnTo>
                <a:lnTo>
                  <a:pt x="474" y="2225"/>
                </a:lnTo>
                <a:lnTo>
                  <a:pt x="479" y="2219"/>
                </a:lnTo>
                <a:lnTo>
                  <a:pt x="489" y="2205"/>
                </a:lnTo>
                <a:lnTo>
                  <a:pt x="497" y="2188"/>
                </a:lnTo>
                <a:lnTo>
                  <a:pt x="504" y="2173"/>
                </a:lnTo>
                <a:lnTo>
                  <a:pt x="510" y="2157"/>
                </a:lnTo>
                <a:lnTo>
                  <a:pt x="520" y="2130"/>
                </a:lnTo>
                <a:lnTo>
                  <a:pt x="520" y="2130"/>
                </a:lnTo>
                <a:lnTo>
                  <a:pt x="527" y="2113"/>
                </a:lnTo>
                <a:lnTo>
                  <a:pt x="534" y="2101"/>
                </a:lnTo>
                <a:lnTo>
                  <a:pt x="538" y="2092"/>
                </a:lnTo>
                <a:lnTo>
                  <a:pt x="540" y="2086"/>
                </a:lnTo>
                <a:lnTo>
                  <a:pt x="540" y="2076"/>
                </a:lnTo>
                <a:lnTo>
                  <a:pt x="554" y="2071"/>
                </a:lnTo>
                <a:lnTo>
                  <a:pt x="554" y="2071"/>
                </a:lnTo>
                <a:lnTo>
                  <a:pt x="562" y="2057"/>
                </a:lnTo>
                <a:lnTo>
                  <a:pt x="580" y="2023"/>
                </a:lnTo>
                <a:lnTo>
                  <a:pt x="590" y="2002"/>
                </a:lnTo>
                <a:lnTo>
                  <a:pt x="598" y="1980"/>
                </a:lnTo>
                <a:lnTo>
                  <a:pt x="604" y="1961"/>
                </a:lnTo>
                <a:lnTo>
                  <a:pt x="607" y="1952"/>
                </a:lnTo>
                <a:lnTo>
                  <a:pt x="608" y="1945"/>
                </a:lnTo>
                <a:lnTo>
                  <a:pt x="608" y="1945"/>
                </a:lnTo>
                <a:lnTo>
                  <a:pt x="616" y="1878"/>
                </a:lnTo>
                <a:lnTo>
                  <a:pt x="633" y="1766"/>
                </a:lnTo>
                <a:lnTo>
                  <a:pt x="656" y="1608"/>
                </a:lnTo>
                <a:lnTo>
                  <a:pt x="656" y="1608"/>
                </a:lnTo>
                <a:lnTo>
                  <a:pt x="660" y="1599"/>
                </a:lnTo>
                <a:lnTo>
                  <a:pt x="669" y="1578"/>
                </a:lnTo>
                <a:lnTo>
                  <a:pt x="695" y="1520"/>
                </a:lnTo>
                <a:lnTo>
                  <a:pt x="722" y="1466"/>
                </a:lnTo>
                <a:lnTo>
                  <a:pt x="731" y="1450"/>
                </a:lnTo>
                <a:lnTo>
                  <a:pt x="733" y="1448"/>
                </a:lnTo>
                <a:lnTo>
                  <a:pt x="734" y="1446"/>
                </a:lnTo>
                <a:lnTo>
                  <a:pt x="734" y="1448"/>
                </a:lnTo>
                <a:lnTo>
                  <a:pt x="734" y="1448"/>
                </a:lnTo>
                <a:lnTo>
                  <a:pt x="734" y="1494"/>
                </a:lnTo>
                <a:lnTo>
                  <a:pt x="735" y="1587"/>
                </a:lnTo>
                <a:lnTo>
                  <a:pt x="739" y="1682"/>
                </a:lnTo>
                <a:lnTo>
                  <a:pt x="742" y="1716"/>
                </a:lnTo>
                <a:lnTo>
                  <a:pt x="743" y="1728"/>
                </a:lnTo>
                <a:lnTo>
                  <a:pt x="744" y="1735"/>
                </a:lnTo>
                <a:lnTo>
                  <a:pt x="744" y="1735"/>
                </a:lnTo>
                <a:lnTo>
                  <a:pt x="748" y="1745"/>
                </a:lnTo>
                <a:lnTo>
                  <a:pt x="753" y="1755"/>
                </a:lnTo>
                <a:lnTo>
                  <a:pt x="765" y="1772"/>
                </a:lnTo>
                <a:lnTo>
                  <a:pt x="774" y="1784"/>
                </a:lnTo>
                <a:lnTo>
                  <a:pt x="778" y="1789"/>
                </a:lnTo>
                <a:lnTo>
                  <a:pt x="778" y="1789"/>
                </a:lnTo>
                <a:lnTo>
                  <a:pt x="782" y="1800"/>
                </a:lnTo>
                <a:lnTo>
                  <a:pt x="785" y="1812"/>
                </a:lnTo>
                <a:lnTo>
                  <a:pt x="788" y="1823"/>
                </a:lnTo>
                <a:lnTo>
                  <a:pt x="788" y="1823"/>
                </a:lnTo>
                <a:lnTo>
                  <a:pt x="790" y="1840"/>
                </a:lnTo>
                <a:lnTo>
                  <a:pt x="793" y="1851"/>
                </a:lnTo>
                <a:lnTo>
                  <a:pt x="795" y="1862"/>
                </a:lnTo>
                <a:lnTo>
                  <a:pt x="800" y="1873"/>
                </a:lnTo>
                <a:lnTo>
                  <a:pt x="804" y="1878"/>
                </a:lnTo>
                <a:lnTo>
                  <a:pt x="806" y="1883"/>
                </a:lnTo>
                <a:lnTo>
                  <a:pt x="811" y="1885"/>
                </a:lnTo>
                <a:lnTo>
                  <a:pt x="816" y="1889"/>
                </a:lnTo>
                <a:lnTo>
                  <a:pt x="821" y="1890"/>
                </a:lnTo>
                <a:lnTo>
                  <a:pt x="827" y="1891"/>
                </a:lnTo>
                <a:lnTo>
                  <a:pt x="827" y="1891"/>
                </a:lnTo>
                <a:lnTo>
                  <a:pt x="839" y="1890"/>
                </a:lnTo>
                <a:lnTo>
                  <a:pt x="851" y="1886"/>
                </a:lnTo>
                <a:lnTo>
                  <a:pt x="863" y="1881"/>
                </a:lnTo>
                <a:lnTo>
                  <a:pt x="874" y="1874"/>
                </a:lnTo>
                <a:lnTo>
                  <a:pt x="883" y="1864"/>
                </a:lnTo>
                <a:lnTo>
                  <a:pt x="890" y="1855"/>
                </a:lnTo>
                <a:lnTo>
                  <a:pt x="896" y="1844"/>
                </a:lnTo>
                <a:lnTo>
                  <a:pt x="900" y="1833"/>
                </a:lnTo>
                <a:lnTo>
                  <a:pt x="900" y="1833"/>
                </a:lnTo>
                <a:lnTo>
                  <a:pt x="901" y="1822"/>
                </a:lnTo>
                <a:lnTo>
                  <a:pt x="902" y="1811"/>
                </a:lnTo>
                <a:lnTo>
                  <a:pt x="902" y="1792"/>
                </a:lnTo>
                <a:lnTo>
                  <a:pt x="901" y="1779"/>
                </a:lnTo>
                <a:lnTo>
                  <a:pt x="900" y="1774"/>
                </a:lnTo>
                <a:lnTo>
                  <a:pt x="900" y="1774"/>
                </a:lnTo>
                <a:lnTo>
                  <a:pt x="902" y="1777"/>
                </a:lnTo>
                <a:lnTo>
                  <a:pt x="906" y="1777"/>
                </a:lnTo>
                <a:lnTo>
                  <a:pt x="909" y="1777"/>
                </a:lnTo>
                <a:lnTo>
                  <a:pt x="914" y="1774"/>
                </a:lnTo>
                <a:lnTo>
                  <a:pt x="920" y="1769"/>
                </a:lnTo>
                <a:lnTo>
                  <a:pt x="926" y="1760"/>
                </a:lnTo>
                <a:lnTo>
                  <a:pt x="934" y="1745"/>
                </a:lnTo>
                <a:lnTo>
                  <a:pt x="934" y="1745"/>
                </a:lnTo>
                <a:lnTo>
                  <a:pt x="937" y="1733"/>
                </a:lnTo>
                <a:lnTo>
                  <a:pt x="942" y="1714"/>
                </a:lnTo>
                <a:lnTo>
                  <a:pt x="952" y="1661"/>
                </a:lnTo>
                <a:lnTo>
                  <a:pt x="963" y="1594"/>
                </a:lnTo>
                <a:lnTo>
                  <a:pt x="974" y="1521"/>
                </a:lnTo>
                <a:lnTo>
                  <a:pt x="993" y="1383"/>
                </a:lnTo>
                <a:lnTo>
                  <a:pt x="1002" y="1311"/>
                </a:lnTo>
                <a:lnTo>
                  <a:pt x="1002" y="1311"/>
                </a:lnTo>
                <a:lnTo>
                  <a:pt x="1002" y="1297"/>
                </a:lnTo>
                <a:lnTo>
                  <a:pt x="998" y="1272"/>
                </a:lnTo>
                <a:lnTo>
                  <a:pt x="988" y="1211"/>
                </a:lnTo>
                <a:lnTo>
                  <a:pt x="973" y="1131"/>
                </a:lnTo>
                <a:lnTo>
                  <a:pt x="973" y="1131"/>
                </a:lnTo>
                <a:lnTo>
                  <a:pt x="988" y="1118"/>
                </a:lnTo>
                <a:lnTo>
                  <a:pt x="1001" y="1108"/>
                </a:lnTo>
                <a:lnTo>
                  <a:pt x="1007" y="1102"/>
                </a:lnTo>
                <a:lnTo>
                  <a:pt x="1007" y="1102"/>
                </a:lnTo>
                <a:lnTo>
                  <a:pt x="1004" y="1097"/>
                </a:lnTo>
                <a:lnTo>
                  <a:pt x="997" y="1086"/>
                </a:lnTo>
                <a:lnTo>
                  <a:pt x="973" y="1051"/>
                </a:lnTo>
                <a:lnTo>
                  <a:pt x="958" y="1030"/>
                </a:lnTo>
                <a:lnTo>
                  <a:pt x="947" y="1008"/>
                </a:lnTo>
                <a:lnTo>
                  <a:pt x="941" y="998"/>
                </a:lnTo>
                <a:lnTo>
                  <a:pt x="937" y="988"/>
                </a:lnTo>
                <a:lnTo>
                  <a:pt x="935" y="979"/>
                </a:lnTo>
                <a:lnTo>
                  <a:pt x="934" y="970"/>
                </a:lnTo>
                <a:lnTo>
                  <a:pt x="934" y="970"/>
                </a:lnTo>
                <a:lnTo>
                  <a:pt x="926" y="831"/>
                </a:lnTo>
                <a:lnTo>
                  <a:pt x="923" y="751"/>
                </a:lnTo>
                <a:lnTo>
                  <a:pt x="919" y="702"/>
                </a:lnTo>
                <a:lnTo>
                  <a:pt x="919" y="702"/>
                </a:lnTo>
                <a:lnTo>
                  <a:pt x="912" y="657"/>
                </a:lnTo>
                <a:lnTo>
                  <a:pt x="901" y="581"/>
                </a:lnTo>
                <a:lnTo>
                  <a:pt x="895" y="541"/>
                </a:lnTo>
                <a:lnTo>
                  <a:pt x="891" y="504"/>
                </a:lnTo>
                <a:lnTo>
                  <a:pt x="889" y="469"/>
                </a:lnTo>
                <a:lnTo>
                  <a:pt x="889" y="456"/>
                </a:lnTo>
                <a:lnTo>
                  <a:pt x="890" y="444"/>
                </a:lnTo>
                <a:lnTo>
                  <a:pt x="890" y="444"/>
                </a:lnTo>
                <a:lnTo>
                  <a:pt x="892" y="419"/>
                </a:lnTo>
                <a:lnTo>
                  <a:pt x="895" y="391"/>
                </a:lnTo>
                <a:lnTo>
                  <a:pt x="896" y="327"/>
                </a:lnTo>
                <a:lnTo>
                  <a:pt x="896" y="296"/>
                </a:lnTo>
                <a:lnTo>
                  <a:pt x="895" y="271"/>
                </a:lnTo>
                <a:lnTo>
                  <a:pt x="892" y="250"/>
                </a:lnTo>
                <a:lnTo>
                  <a:pt x="891" y="244"/>
                </a:lnTo>
                <a:lnTo>
                  <a:pt x="890" y="239"/>
                </a:lnTo>
                <a:lnTo>
                  <a:pt x="890" y="239"/>
                </a:lnTo>
                <a:lnTo>
                  <a:pt x="879" y="222"/>
                </a:lnTo>
                <a:lnTo>
                  <a:pt x="862" y="200"/>
                </a:lnTo>
                <a:lnTo>
                  <a:pt x="843" y="179"/>
                </a:lnTo>
                <a:lnTo>
                  <a:pt x="834" y="171"/>
                </a:lnTo>
                <a:lnTo>
                  <a:pt x="827" y="166"/>
                </a:lnTo>
                <a:lnTo>
                  <a:pt x="827" y="166"/>
                </a:lnTo>
                <a:lnTo>
                  <a:pt x="793" y="151"/>
                </a:lnTo>
                <a:lnTo>
                  <a:pt x="734" y="128"/>
                </a:lnTo>
                <a:lnTo>
                  <a:pt x="656" y="98"/>
                </a:lnTo>
                <a:lnTo>
                  <a:pt x="574" y="83"/>
                </a:lnTo>
                <a:lnTo>
                  <a:pt x="574" y="83"/>
                </a:lnTo>
                <a:lnTo>
                  <a:pt x="541" y="63"/>
                </a:lnTo>
                <a:lnTo>
                  <a:pt x="512" y="47"/>
                </a:lnTo>
                <a:lnTo>
                  <a:pt x="498" y="39"/>
                </a:lnTo>
                <a:lnTo>
                  <a:pt x="486" y="34"/>
                </a:lnTo>
                <a:lnTo>
                  <a:pt x="486" y="34"/>
                </a:lnTo>
                <a:lnTo>
                  <a:pt x="467" y="27"/>
                </a:lnTo>
                <a:lnTo>
                  <a:pt x="452" y="20"/>
                </a:lnTo>
                <a:lnTo>
                  <a:pt x="433" y="10"/>
                </a:lnTo>
                <a:lnTo>
                  <a:pt x="433" y="10"/>
                </a:lnTo>
                <a:lnTo>
                  <a:pt x="423" y="6"/>
                </a:lnTo>
                <a:lnTo>
                  <a:pt x="411" y="3"/>
                </a:lnTo>
                <a:lnTo>
                  <a:pt x="400" y="0"/>
                </a:lnTo>
                <a:lnTo>
                  <a:pt x="394" y="0"/>
                </a:lnTo>
                <a:lnTo>
                  <a:pt x="394" y="0"/>
                </a:lnTo>
                <a:lnTo>
                  <a:pt x="395" y="3"/>
                </a:lnTo>
                <a:lnTo>
                  <a:pt x="401" y="8"/>
                </a:lnTo>
                <a:lnTo>
                  <a:pt x="420" y="24"/>
                </a:lnTo>
                <a:lnTo>
                  <a:pt x="437" y="38"/>
                </a:lnTo>
                <a:lnTo>
                  <a:pt x="442" y="43"/>
                </a:lnTo>
                <a:lnTo>
                  <a:pt x="444" y="44"/>
                </a:lnTo>
                <a:lnTo>
                  <a:pt x="442" y="44"/>
                </a:lnTo>
                <a:lnTo>
                  <a:pt x="442" y="44"/>
                </a:lnTo>
                <a:lnTo>
                  <a:pt x="400" y="32"/>
                </a:lnTo>
                <a:lnTo>
                  <a:pt x="375" y="26"/>
                </a:lnTo>
                <a:lnTo>
                  <a:pt x="367" y="25"/>
                </a:lnTo>
                <a:lnTo>
                  <a:pt x="364" y="25"/>
                </a:lnTo>
                <a:lnTo>
                  <a:pt x="364" y="25"/>
                </a:lnTo>
                <a:lnTo>
                  <a:pt x="368" y="27"/>
                </a:lnTo>
                <a:lnTo>
                  <a:pt x="375" y="33"/>
                </a:lnTo>
                <a:lnTo>
                  <a:pt x="396" y="48"/>
                </a:lnTo>
                <a:lnTo>
                  <a:pt x="428" y="69"/>
                </a:lnTo>
                <a:lnTo>
                  <a:pt x="428" y="69"/>
                </a:lnTo>
                <a:lnTo>
                  <a:pt x="391" y="56"/>
                </a:lnTo>
                <a:lnTo>
                  <a:pt x="364" y="50"/>
                </a:lnTo>
                <a:lnTo>
                  <a:pt x="355" y="49"/>
                </a:lnTo>
                <a:lnTo>
                  <a:pt x="351" y="49"/>
                </a:lnTo>
                <a:lnTo>
                  <a:pt x="350" y="49"/>
                </a:lnTo>
                <a:lnTo>
                  <a:pt x="350" y="49"/>
                </a:lnTo>
                <a:lnTo>
                  <a:pt x="344" y="55"/>
                </a:lnTo>
                <a:lnTo>
                  <a:pt x="343" y="56"/>
                </a:lnTo>
                <a:lnTo>
                  <a:pt x="345" y="59"/>
                </a:lnTo>
                <a:lnTo>
                  <a:pt x="345" y="59"/>
                </a:lnTo>
                <a:lnTo>
                  <a:pt x="391" y="78"/>
                </a:lnTo>
                <a:lnTo>
                  <a:pt x="419" y="91"/>
                </a:lnTo>
                <a:lnTo>
                  <a:pt x="427" y="95"/>
                </a:lnTo>
                <a:lnTo>
                  <a:pt x="428" y="97"/>
                </a:lnTo>
                <a:lnTo>
                  <a:pt x="428" y="98"/>
                </a:lnTo>
                <a:lnTo>
                  <a:pt x="428" y="98"/>
                </a:lnTo>
                <a:lnTo>
                  <a:pt x="413" y="99"/>
                </a:lnTo>
                <a:lnTo>
                  <a:pt x="390" y="101"/>
                </a:lnTo>
                <a:lnTo>
                  <a:pt x="367" y="104"/>
                </a:lnTo>
                <a:lnTo>
                  <a:pt x="358" y="105"/>
                </a:lnTo>
                <a:lnTo>
                  <a:pt x="355" y="108"/>
                </a:lnTo>
                <a:lnTo>
                  <a:pt x="355" y="108"/>
                </a:lnTo>
                <a:lnTo>
                  <a:pt x="355" y="109"/>
                </a:lnTo>
                <a:lnTo>
                  <a:pt x="357" y="110"/>
                </a:lnTo>
                <a:lnTo>
                  <a:pt x="366" y="114"/>
                </a:lnTo>
                <a:lnTo>
                  <a:pt x="395" y="120"/>
                </a:lnTo>
                <a:lnTo>
                  <a:pt x="427" y="127"/>
                </a:lnTo>
                <a:lnTo>
                  <a:pt x="437" y="130"/>
                </a:lnTo>
                <a:lnTo>
                  <a:pt x="442" y="132"/>
                </a:lnTo>
                <a:lnTo>
                  <a:pt x="442" y="132"/>
                </a:lnTo>
                <a:lnTo>
                  <a:pt x="446" y="136"/>
                </a:lnTo>
                <a:lnTo>
                  <a:pt x="448" y="139"/>
                </a:lnTo>
                <a:lnTo>
                  <a:pt x="450" y="143"/>
                </a:lnTo>
                <a:lnTo>
                  <a:pt x="448" y="145"/>
                </a:lnTo>
                <a:lnTo>
                  <a:pt x="447" y="147"/>
                </a:lnTo>
                <a:lnTo>
                  <a:pt x="447" y="147"/>
                </a:lnTo>
                <a:lnTo>
                  <a:pt x="419" y="162"/>
                </a:lnTo>
                <a:lnTo>
                  <a:pt x="411" y="167"/>
                </a:lnTo>
                <a:lnTo>
                  <a:pt x="403" y="173"/>
                </a:lnTo>
                <a:lnTo>
                  <a:pt x="399" y="177"/>
                </a:lnTo>
                <a:lnTo>
                  <a:pt x="399" y="179"/>
                </a:lnTo>
                <a:lnTo>
                  <a:pt x="399" y="181"/>
                </a:lnTo>
                <a:lnTo>
                  <a:pt x="399" y="181"/>
                </a:lnTo>
                <a:lnTo>
                  <a:pt x="401" y="186"/>
                </a:lnTo>
                <a:lnTo>
                  <a:pt x="403" y="190"/>
                </a:lnTo>
                <a:lnTo>
                  <a:pt x="405" y="192"/>
                </a:lnTo>
                <a:lnTo>
                  <a:pt x="408" y="192"/>
                </a:lnTo>
                <a:lnTo>
                  <a:pt x="412" y="192"/>
                </a:lnTo>
                <a:lnTo>
                  <a:pt x="418" y="190"/>
                </a:lnTo>
                <a:lnTo>
                  <a:pt x="418" y="190"/>
                </a:lnTo>
                <a:lnTo>
                  <a:pt x="431" y="186"/>
                </a:lnTo>
                <a:lnTo>
                  <a:pt x="446" y="179"/>
                </a:lnTo>
                <a:lnTo>
                  <a:pt x="476" y="166"/>
                </a:lnTo>
                <a:lnTo>
                  <a:pt x="476" y="166"/>
                </a:lnTo>
                <a:lnTo>
                  <a:pt x="506" y="154"/>
                </a:lnTo>
                <a:lnTo>
                  <a:pt x="518" y="150"/>
                </a:lnTo>
                <a:lnTo>
                  <a:pt x="530" y="147"/>
                </a:lnTo>
                <a:lnTo>
                  <a:pt x="530" y="147"/>
                </a:lnTo>
                <a:lnTo>
                  <a:pt x="534" y="147"/>
                </a:lnTo>
                <a:lnTo>
                  <a:pt x="540" y="147"/>
                </a:lnTo>
                <a:lnTo>
                  <a:pt x="553" y="150"/>
                </a:lnTo>
                <a:lnTo>
                  <a:pt x="570" y="156"/>
                </a:lnTo>
                <a:lnTo>
                  <a:pt x="587" y="162"/>
                </a:lnTo>
                <a:lnTo>
                  <a:pt x="619" y="175"/>
                </a:lnTo>
                <a:lnTo>
                  <a:pt x="632" y="181"/>
                </a:lnTo>
                <a:lnTo>
                  <a:pt x="632" y="181"/>
                </a:lnTo>
                <a:lnTo>
                  <a:pt x="631" y="188"/>
                </a:lnTo>
                <a:lnTo>
                  <a:pt x="628" y="204"/>
                </a:lnTo>
                <a:lnTo>
                  <a:pt x="627" y="212"/>
                </a:lnTo>
                <a:lnTo>
                  <a:pt x="627" y="220"/>
                </a:lnTo>
                <a:lnTo>
                  <a:pt x="628" y="226"/>
                </a:lnTo>
                <a:lnTo>
                  <a:pt x="631" y="228"/>
                </a:lnTo>
                <a:lnTo>
                  <a:pt x="632" y="229"/>
                </a:lnTo>
                <a:lnTo>
                  <a:pt x="632" y="229"/>
                </a:lnTo>
                <a:lnTo>
                  <a:pt x="703" y="254"/>
                </a:lnTo>
                <a:lnTo>
                  <a:pt x="745" y="268"/>
                </a:lnTo>
                <a:lnTo>
                  <a:pt x="759" y="274"/>
                </a:lnTo>
                <a:lnTo>
                  <a:pt x="762" y="277"/>
                </a:lnTo>
                <a:lnTo>
                  <a:pt x="763" y="278"/>
                </a:lnTo>
                <a:lnTo>
                  <a:pt x="763" y="278"/>
                </a:lnTo>
                <a:lnTo>
                  <a:pt x="759" y="284"/>
                </a:lnTo>
                <a:lnTo>
                  <a:pt x="751" y="293"/>
                </a:lnTo>
                <a:lnTo>
                  <a:pt x="748" y="296"/>
                </a:lnTo>
                <a:lnTo>
                  <a:pt x="746" y="301"/>
                </a:lnTo>
                <a:lnTo>
                  <a:pt x="746" y="305"/>
                </a:lnTo>
                <a:lnTo>
                  <a:pt x="749" y="307"/>
                </a:lnTo>
                <a:lnTo>
                  <a:pt x="749" y="307"/>
                </a:lnTo>
                <a:lnTo>
                  <a:pt x="753" y="309"/>
                </a:lnTo>
                <a:lnTo>
                  <a:pt x="756" y="310"/>
                </a:lnTo>
                <a:lnTo>
                  <a:pt x="761" y="310"/>
                </a:lnTo>
                <a:lnTo>
                  <a:pt x="762" y="310"/>
                </a:lnTo>
                <a:lnTo>
                  <a:pt x="763" y="311"/>
                </a:lnTo>
                <a:lnTo>
                  <a:pt x="763" y="317"/>
                </a:lnTo>
                <a:lnTo>
                  <a:pt x="763" y="317"/>
                </a:lnTo>
                <a:lnTo>
                  <a:pt x="761" y="335"/>
                </a:lnTo>
                <a:lnTo>
                  <a:pt x="760" y="363"/>
                </a:lnTo>
                <a:lnTo>
                  <a:pt x="757" y="393"/>
                </a:lnTo>
                <a:lnTo>
                  <a:pt x="755" y="404"/>
                </a:lnTo>
                <a:lnTo>
                  <a:pt x="754" y="410"/>
                </a:lnTo>
                <a:lnTo>
                  <a:pt x="754" y="410"/>
                </a:lnTo>
                <a:lnTo>
                  <a:pt x="735" y="445"/>
                </a:lnTo>
                <a:lnTo>
                  <a:pt x="720" y="473"/>
                </a:lnTo>
                <a:lnTo>
                  <a:pt x="720" y="473"/>
                </a:lnTo>
                <a:lnTo>
                  <a:pt x="695" y="478"/>
                </a:lnTo>
                <a:lnTo>
                  <a:pt x="677" y="482"/>
                </a:lnTo>
                <a:lnTo>
                  <a:pt x="666" y="483"/>
                </a:lnTo>
                <a:lnTo>
                  <a:pt x="666" y="483"/>
                </a:lnTo>
                <a:lnTo>
                  <a:pt x="661" y="484"/>
                </a:lnTo>
                <a:lnTo>
                  <a:pt x="658" y="484"/>
                </a:lnTo>
                <a:lnTo>
                  <a:pt x="655" y="484"/>
                </a:lnTo>
                <a:lnTo>
                  <a:pt x="650" y="484"/>
                </a:lnTo>
                <a:lnTo>
                  <a:pt x="645" y="480"/>
                </a:lnTo>
                <a:lnTo>
                  <a:pt x="639" y="476"/>
                </a:lnTo>
                <a:lnTo>
                  <a:pt x="632" y="468"/>
                </a:lnTo>
                <a:lnTo>
                  <a:pt x="632" y="468"/>
                </a:lnTo>
                <a:lnTo>
                  <a:pt x="625" y="460"/>
                </a:lnTo>
                <a:lnTo>
                  <a:pt x="619" y="450"/>
                </a:lnTo>
                <a:lnTo>
                  <a:pt x="610" y="434"/>
                </a:lnTo>
                <a:lnTo>
                  <a:pt x="604" y="423"/>
                </a:lnTo>
                <a:lnTo>
                  <a:pt x="603" y="419"/>
                </a:lnTo>
                <a:lnTo>
                  <a:pt x="588" y="395"/>
                </a:lnTo>
                <a:lnTo>
                  <a:pt x="588" y="395"/>
                </a:lnTo>
                <a:lnTo>
                  <a:pt x="588" y="393"/>
                </a:lnTo>
                <a:lnTo>
                  <a:pt x="586" y="385"/>
                </a:lnTo>
                <a:lnTo>
                  <a:pt x="582" y="376"/>
                </a:lnTo>
                <a:lnTo>
                  <a:pt x="579" y="371"/>
                </a:lnTo>
                <a:lnTo>
                  <a:pt x="574" y="366"/>
                </a:lnTo>
                <a:lnTo>
                  <a:pt x="574" y="366"/>
                </a:lnTo>
                <a:lnTo>
                  <a:pt x="565" y="357"/>
                </a:lnTo>
                <a:lnTo>
                  <a:pt x="558" y="352"/>
                </a:lnTo>
                <a:lnTo>
                  <a:pt x="553" y="351"/>
                </a:lnTo>
                <a:lnTo>
                  <a:pt x="549" y="351"/>
                </a:lnTo>
                <a:lnTo>
                  <a:pt x="549" y="351"/>
                </a:lnTo>
                <a:lnTo>
                  <a:pt x="543" y="351"/>
                </a:lnTo>
                <a:lnTo>
                  <a:pt x="540" y="351"/>
                </a:lnTo>
                <a:lnTo>
                  <a:pt x="540" y="351"/>
                </a:lnTo>
                <a:lnTo>
                  <a:pt x="538" y="351"/>
                </a:lnTo>
                <a:lnTo>
                  <a:pt x="534" y="351"/>
                </a:lnTo>
                <a:lnTo>
                  <a:pt x="527" y="348"/>
                </a:lnTo>
                <a:lnTo>
                  <a:pt x="524" y="345"/>
                </a:lnTo>
                <a:lnTo>
                  <a:pt x="520" y="341"/>
                </a:lnTo>
                <a:lnTo>
                  <a:pt x="520" y="341"/>
                </a:lnTo>
                <a:lnTo>
                  <a:pt x="512" y="333"/>
                </a:lnTo>
                <a:lnTo>
                  <a:pt x="503" y="327"/>
                </a:lnTo>
                <a:lnTo>
                  <a:pt x="495" y="323"/>
                </a:lnTo>
                <a:lnTo>
                  <a:pt x="490" y="322"/>
                </a:lnTo>
                <a:lnTo>
                  <a:pt x="486" y="322"/>
                </a:lnTo>
                <a:lnTo>
                  <a:pt x="486" y="322"/>
                </a:lnTo>
                <a:lnTo>
                  <a:pt x="478" y="324"/>
                </a:lnTo>
                <a:lnTo>
                  <a:pt x="469" y="328"/>
                </a:lnTo>
                <a:lnTo>
                  <a:pt x="461" y="331"/>
                </a:lnTo>
                <a:lnTo>
                  <a:pt x="457" y="332"/>
                </a:lnTo>
                <a:lnTo>
                  <a:pt x="452" y="332"/>
                </a:lnTo>
                <a:lnTo>
                  <a:pt x="452" y="332"/>
                </a:lnTo>
                <a:lnTo>
                  <a:pt x="430" y="332"/>
                </a:lnTo>
                <a:lnTo>
                  <a:pt x="413" y="332"/>
                </a:lnTo>
                <a:lnTo>
                  <a:pt x="364" y="332"/>
                </a:lnTo>
                <a:lnTo>
                  <a:pt x="364" y="332"/>
                </a:lnTo>
                <a:lnTo>
                  <a:pt x="357" y="331"/>
                </a:lnTo>
                <a:lnTo>
                  <a:pt x="351" y="329"/>
                </a:lnTo>
                <a:lnTo>
                  <a:pt x="346" y="329"/>
                </a:lnTo>
                <a:lnTo>
                  <a:pt x="345" y="331"/>
                </a:lnTo>
                <a:lnTo>
                  <a:pt x="345" y="332"/>
                </a:lnTo>
                <a:lnTo>
                  <a:pt x="345" y="332"/>
                </a:lnTo>
                <a:lnTo>
                  <a:pt x="345" y="334"/>
                </a:lnTo>
                <a:lnTo>
                  <a:pt x="347" y="337"/>
                </a:lnTo>
                <a:lnTo>
                  <a:pt x="351" y="343"/>
                </a:lnTo>
                <a:lnTo>
                  <a:pt x="355" y="349"/>
                </a:lnTo>
                <a:lnTo>
                  <a:pt x="355" y="350"/>
                </a:lnTo>
                <a:lnTo>
                  <a:pt x="355" y="351"/>
                </a:lnTo>
                <a:lnTo>
                  <a:pt x="355" y="351"/>
                </a:lnTo>
                <a:lnTo>
                  <a:pt x="351" y="355"/>
                </a:lnTo>
                <a:lnTo>
                  <a:pt x="346" y="361"/>
                </a:lnTo>
                <a:lnTo>
                  <a:pt x="340" y="371"/>
                </a:lnTo>
                <a:lnTo>
                  <a:pt x="340" y="371"/>
                </a:lnTo>
                <a:lnTo>
                  <a:pt x="341" y="371"/>
                </a:lnTo>
                <a:lnTo>
                  <a:pt x="345" y="370"/>
                </a:lnTo>
                <a:lnTo>
                  <a:pt x="349" y="371"/>
                </a:lnTo>
                <a:lnTo>
                  <a:pt x="350" y="373"/>
                </a:lnTo>
                <a:lnTo>
                  <a:pt x="350" y="376"/>
                </a:lnTo>
                <a:lnTo>
                  <a:pt x="350" y="376"/>
                </a:lnTo>
                <a:lnTo>
                  <a:pt x="349" y="388"/>
                </a:lnTo>
                <a:lnTo>
                  <a:pt x="347" y="393"/>
                </a:lnTo>
                <a:lnTo>
                  <a:pt x="345" y="395"/>
                </a:lnTo>
                <a:lnTo>
                  <a:pt x="345" y="395"/>
                </a:lnTo>
                <a:lnTo>
                  <a:pt x="336" y="402"/>
                </a:lnTo>
                <a:lnTo>
                  <a:pt x="332" y="407"/>
                </a:lnTo>
                <a:lnTo>
                  <a:pt x="330" y="410"/>
                </a:lnTo>
                <a:lnTo>
                  <a:pt x="330" y="410"/>
                </a:lnTo>
                <a:lnTo>
                  <a:pt x="333" y="416"/>
                </a:lnTo>
                <a:lnTo>
                  <a:pt x="335" y="419"/>
                </a:lnTo>
                <a:lnTo>
                  <a:pt x="316" y="449"/>
                </a:lnTo>
                <a:lnTo>
                  <a:pt x="335" y="458"/>
                </a:lnTo>
                <a:lnTo>
                  <a:pt x="350" y="468"/>
                </a:lnTo>
                <a:lnTo>
                  <a:pt x="350" y="468"/>
                </a:lnTo>
                <a:lnTo>
                  <a:pt x="350" y="469"/>
                </a:lnTo>
                <a:lnTo>
                  <a:pt x="350" y="471"/>
                </a:lnTo>
                <a:lnTo>
                  <a:pt x="346" y="476"/>
                </a:lnTo>
                <a:lnTo>
                  <a:pt x="341" y="480"/>
                </a:lnTo>
                <a:lnTo>
                  <a:pt x="340" y="482"/>
                </a:lnTo>
                <a:lnTo>
                  <a:pt x="340" y="483"/>
                </a:lnTo>
                <a:lnTo>
                  <a:pt x="340" y="483"/>
                </a:lnTo>
                <a:lnTo>
                  <a:pt x="345" y="486"/>
                </a:lnTo>
                <a:lnTo>
                  <a:pt x="355" y="491"/>
                </a:lnTo>
                <a:lnTo>
                  <a:pt x="364" y="496"/>
                </a:lnTo>
                <a:lnTo>
                  <a:pt x="368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72" y="500"/>
                </a:lnTo>
                <a:lnTo>
                  <a:pt x="374" y="507"/>
                </a:lnTo>
                <a:lnTo>
                  <a:pt x="374" y="507"/>
                </a:lnTo>
                <a:lnTo>
                  <a:pt x="375" y="508"/>
                </a:lnTo>
                <a:lnTo>
                  <a:pt x="377" y="510"/>
                </a:lnTo>
                <a:lnTo>
                  <a:pt x="381" y="510"/>
                </a:lnTo>
                <a:lnTo>
                  <a:pt x="386" y="511"/>
                </a:lnTo>
                <a:lnTo>
                  <a:pt x="389" y="512"/>
                </a:lnTo>
                <a:lnTo>
                  <a:pt x="389" y="512"/>
                </a:lnTo>
                <a:lnTo>
                  <a:pt x="394" y="516"/>
                </a:lnTo>
                <a:lnTo>
                  <a:pt x="403" y="523"/>
                </a:lnTo>
                <a:lnTo>
                  <a:pt x="413" y="529"/>
                </a:lnTo>
                <a:lnTo>
                  <a:pt x="418" y="532"/>
                </a:lnTo>
                <a:lnTo>
                  <a:pt x="418" y="532"/>
                </a:lnTo>
                <a:lnTo>
                  <a:pt x="422" y="533"/>
                </a:lnTo>
                <a:lnTo>
                  <a:pt x="429" y="536"/>
                </a:lnTo>
                <a:lnTo>
                  <a:pt x="437" y="541"/>
                </a:lnTo>
                <a:lnTo>
                  <a:pt x="437" y="541"/>
                </a:lnTo>
                <a:lnTo>
                  <a:pt x="436" y="543"/>
                </a:lnTo>
                <a:lnTo>
                  <a:pt x="435" y="546"/>
                </a:lnTo>
                <a:lnTo>
                  <a:pt x="435" y="549"/>
                </a:lnTo>
                <a:lnTo>
                  <a:pt x="436" y="552"/>
                </a:lnTo>
                <a:lnTo>
                  <a:pt x="439" y="556"/>
                </a:lnTo>
                <a:lnTo>
                  <a:pt x="442" y="561"/>
                </a:lnTo>
                <a:lnTo>
                  <a:pt x="442" y="561"/>
                </a:lnTo>
                <a:lnTo>
                  <a:pt x="448" y="564"/>
                </a:lnTo>
                <a:lnTo>
                  <a:pt x="454" y="567"/>
                </a:lnTo>
                <a:lnTo>
                  <a:pt x="462" y="568"/>
                </a:lnTo>
                <a:lnTo>
                  <a:pt x="469" y="568"/>
                </a:lnTo>
                <a:lnTo>
                  <a:pt x="481" y="567"/>
                </a:lnTo>
                <a:lnTo>
                  <a:pt x="486" y="566"/>
                </a:lnTo>
                <a:lnTo>
                  <a:pt x="486" y="5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EB6673F-34A6-9798-A593-B9FB37092188}"/>
              </a:ext>
            </a:extLst>
          </p:cNvPr>
          <p:cNvSpPr txBox="1"/>
          <p:nvPr/>
        </p:nvSpPr>
        <p:spPr>
          <a:xfrm>
            <a:off x="276046" y="2583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衝突する、ぶつかる男性のシルエット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181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9C95F682-34BB-3711-AC35-174E7885DFC3}"/>
              </a:ext>
            </a:extLst>
          </p:cNvPr>
          <p:cNvSpPr>
            <a:spLocks/>
          </p:cNvSpPr>
          <p:nvPr/>
        </p:nvSpPr>
        <p:spPr bwMode="auto">
          <a:xfrm>
            <a:off x="7289800" y="902609"/>
            <a:ext cx="1366838" cy="2560638"/>
          </a:xfrm>
          <a:custGeom>
            <a:avLst/>
            <a:gdLst>
              <a:gd name="T0" fmla="*/ 122 w 861"/>
              <a:gd name="T1" fmla="*/ 852 h 1613"/>
              <a:gd name="T2" fmla="*/ 49 w 861"/>
              <a:gd name="T3" fmla="*/ 1178 h 1613"/>
              <a:gd name="T4" fmla="*/ 12 w 861"/>
              <a:gd name="T5" fmla="*/ 1407 h 1613"/>
              <a:gd name="T6" fmla="*/ 125 w 861"/>
              <a:gd name="T7" fmla="*/ 1468 h 1613"/>
              <a:gd name="T8" fmla="*/ 281 w 861"/>
              <a:gd name="T9" fmla="*/ 1506 h 1613"/>
              <a:gd name="T10" fmla="*/ 353 w 861"/>
              <a:gd name="T11" fmla="*/ 1590 h 1613"/>
              <a:gd name="T12" fmla="*/ 647 w 861"/>
              <a:gd name="T13" fmla="*/ 1505 h 1613"/>
              <a:gd name="T14" fmla="*/ 730 w 861"/>
              <a:gd name="T15" fmla="*/ 1445 h 1613"/>
              <a:gd name="T16" fmla="*/ 762 w 861"/>
              <a:gd name="T17" fmla="*/ 1529 h 1613"/>
              <a:gd name="T18" fmla="*/ 787 w 861"/>
              <a:gd name="T19" fmla="*/ 1590 h 1613"/>
              <a:gd name="T20" fmla="*/ 854 w 861"/>
              <a:gd name="T21" fmla="*/ 1606 h 1613"/>
              <a:gd name="T22" fmla="*/ 846 w 861"/>
              <a:gd name="T23" fmla="*/ 1505 h 1613"/>
              <a:gd name="T24" fmla="*/ 808 w 861"/>
              <a:gd name="T25" fmla="*/ 1408 h 1613"/>
              <a:gd name="T26" fmla="*/ 784 w 861"/>
              <a:gd name="T27" fmla="*/ 1345 h 1613"/>
              <a:gd name="T28" fmla="*/ 729 w 861"/>
              <a:gd name="T29" fmla="*/ 1344 h 1613"/>
              <a:gd name="T30" fmla="*/ 670 w 861"/>
              <a:gd name="T31" fmla="*/ 1334 h 1613"/>
              <a:gd name="T32" fmla="*/ 658 w 861"/>
              <a:gd name="T33" fmla="*/ 1293 h 1613"/>
              <a:gd name="T34" fmla="*/ 471 w 861"/>
              <a:gd name="T35" fmla="*/ 1318 h 1613"/>
              <a:gd name="T36" fmla="*/ 490 w 861"/>
              <a:gd name="T37" fmla="*/ 1156 h 1613"/>
              <a:gd name="T38" fmla="*/ 492 w 861"/>
              <a:gd name="T39" fmla="*/ 992 h 1613"/>
              <a:gd name="T40" fmla="*/ 517 w 861"/>
              <a:gd name="T41" fmla="*/ 933 h 1613"/>
              <a:gd name="T42" fmla="*/ 516 w 861"/>
              <a:gd name="T43" fmla="*/ 865 h 1613"/>
              <a:gd name="T44" fmla="*/ 551 w 861"/>
              <a:gd name="T45" fmla="*/ 814 h 1613"/>
              <a:gd name="T46" fmla="*/ 644 w 861"/>
              <a:gd name="T47" fmla="*/ 731 h 1613"/>
              <a:gd name="T48" fmla="*/ 765 w 861"/>
              <a:gd name="T49" fmla="*/ 674 h 1613"/>
              <a:gd name="T50" fmla="*/ 781 w 861"/>
              <a:gd name="T51" fmla="*/ 553 h 1613"/>
              <a:gd name="T52" fmla="*/ 784 w 861"/>
              <a:gd name="T53" fmla="*/ 441 h 1613"/>
              <a:gd name="T54" fmla="*/ 775 w 861"/>
              <a:gd name="T55" fmla="*/ 423 h 1613"/>
              <a:gd name="T56" fmla="*/ 775 w 861"/>
              <a:gd name="T57" fmla="*/ 333 h 1613"/>
              <a:gd name="T58" fmla="*/ 809 w 861"/>
              <a:gd name="T59" fmla="*/ 208 h 1613"/>
              <a:gd name="T60" fmla="*/ 779 w 861"/>
              <a:gd name="T61" fmla="*/ 208 h 1613"/>
              <a:gd name="T62" fmla="*/ 763 w 861"/>
              <a:gd name="T63" fmla="*/ 177 h 1613"/>
              <a:gd name="T64" fmla="*/ 749 w 861"/>
              <a:gd name="T65" fmla="*/ 193 h 1613"/>
              <a:gd name="T66" fmla="*/ 670 w 861"/>
              <a:gd name="T67" fmla="*/ 177 h 1613"/>
              <a:gd name="T68" fmla="*/ 629 w 861"/>
              <a:gd name="T69" fmla="*/ 156 h 1613"/>
              <a:gd name="T70" fmla="*/ 616 w 861"/>
              <a:gd name="T71" fmla="*/ 185 h 1613"/>
              <a:gd name="T72" fmla="*/ 577 w 861"/>
              <a:gd name="T73" fmla="*/ 213 h 1613"/>
              <a:gd name="T74" fmla="*/ 545 w 861"/>
              <a:gd name="T75" fmla="*/ 246 h 1613"/>
              <a:gd name="T76" fmla="*/ 488 w 861"/>
              <a:gd name="T77" fmla="*/ 300 h 1613"/>
              <a:gd name="T78" fmla="*/ 495 w 861"/>
              <a:gd name="T79" fmla="*/ 363 h 1613"/>
              <a:gd name="T80" fmla="*/ 444 w 861"/>
              <a:gd name="T81" fmla="*/ 358 h 1613"/>
              <a:gd name="T82" fmla="*/ 267 w 861"/>
              <a:gd name="T83" fmla="*/ 359 h 1613"/>
              <a:gd name="T84" fmla="*/ 189 w 861"/>
              <a:gd name="T85" fmla="*/ 345 h 1613"/>
              <a:gd name="T86" fmla="*/ 139 w 861"/>
              <a:gd name="T87" fmla="*/ 234 h 1613"/>
              <a:gd name="T88" fmla="*/ 97 w 861"/>
              <a:gd name="T89" fmla="*/ 156 h 1613"/>
              <a:gd name="T90" fmla="*/ 106 w 861"/>
              <a:gd name="T91" fmla="*/ 63 h 1613"/>
              <a:gd name="T92" fmla="*/ 95 w 861"/>
              <a:gd name="T93" fmla="*/ 33 h 1613"/>
              <a:gd name="T94" fmla="*/ 51 w 861"/>
              <a:gd name="T95" fmla="*/ 17 h 1613"/>
              <a:gd name="T96" fmla="*/ 34 w 861"/>
              <a:gd name="T97" fmla="*/ 43 h 1613"/>
              <a:gd name="T98" fmla="*/ 31 w 861"/>
              <a:gd name="T99" fmla="*/ 60 h 1613"/>
              <a:gd name="T100" fmla="*/ 37 w 861"/>
              <a:gd name="T101" fmla="*/ 180 h 1613"/>
              <a:gd name="T102" fmla="*/ 33 w 861"/>
              <a:gd name="T103" fmla="*/ 228 h 1613"/>
              <a:gd name="T104" fmla="*/ 63 w 861"/>
              <a:gd name="T105" fmla="*/ 394 h 1613"/>
              <a:gd name="T106" fmla="*/ 218 w 861"/>
              <a:gd name="T107" fmla="*/ 482 h 1613"/>
              <a:gd name="T108" fmla="*/ 211 w 861"/>
              <a:gd name="T109" fmla="*/ 563 h 1613"/>
              <a:gd name="T110" fmla="*/ 185 w 861"/>
              <a:gd name="T111" fmla="*/ 654 h 1613"/>
              <a:gd name="T112" fmla="*/ 173 w 861"/>
              <a:gd name="T113" fmla="*/ 697 h 1613"/>
              <a:gd name="T114" fmla="*/ 151 w 861"/>
              <a:gd name="T115" fmla="*/ 738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1" h="1613">
                <a:moveTo>
                  <a:pt x="151" y="738"/>
                </a:moveTo>
                <a:lnTo>
                  <a:pt x="151" y="738"/>
                </a:lnTo>
                <a:lnTo>
                  <a:pt x="152" y="764"/>
                </a:lnTo>
                <a:lnTo>
                  <a:pt x="153" y="792"/>
                </a:lnTo>
                <a:lnTo>
                  <a:pt x="156" y="822"/>
                </a:lnTo>
                <a:lnTo>
                  <a:pt x="156" y="822"/>
                </a:lnTo>
                <a:lnTo>
                  <a:pt x="139" y="836"/>
                </a:lnTo>
                <a:lnTo>
                  <a:pt x="127" y="846"/>
                </a:lnTo>
                <a:lnTo>
                  <a:pt x="123" y="849"/>
                </a:lnTo>
                <a:lnTo>
                  <a:pt x="122" y="852"/>
                </a:lnTo>
                <a:lnTo>
                  <a:pt x="127" y="864"/>
                </a:lnTo>
                <a:lnTo>
                  <a:pt x="127" y="864"/>
                </a:lnTo>
                <a:lnTo>
                  <a:pt x="124" y="875"/>
                </a:lnTo>
                <a:lnTo>
                  <a:pt x="118" y="898"/>
                </a:lnTo>
                <a:lnTo>
                  <a:pt x="97" y="976"/>
                </a:lnTo>
                <a:lnTo>
                  <a:pt x="73" y="1067"/>
                </a:lnTo>
                <a:lnTo>
                  <a:pt x="62" y="1110"/>
                </a:lnTo>
                <a:lnTo>
                  <a:pt x="55" y="1145"/>
                </a:lnTo>
                <a:lnTo>
                  <a:pt x="55" y="1145"/>
                </a:lnTo>
                <a:lnTo>
                  <a:pt x="49" y="1178"/>
                </a:lnTo>
                <a:lnTo>
                  <a:pt x="39" y="1216"/>
                </a:lnTo>
                <a:lnTo>
                  <a:pt x="20" y="1290"/>
                </a:lnTo>
                <a:lnTo>
                  <a:pt x="11" y="1324"/>
                </a:lnTo>
                <a:lnTo>
                  <a:pt x="4" y="1352"/>
                </a:lnTo>
                <a:lnTo>
                  <a:pt x="0" y="1373"/>
                </a:lnTo>
                <a:lnTo>
                  <a:pt x="0" y="1380"/>
                </a:lnTo>
                <a:lnTo>
                  <a:pt x="1" y="1384"/>
                </a:lnTo>
                <a:lnTo>
                  <a:pt x="1" y="1384"/>
                </a:lnTo>
                <a:lnTo>
                  <a:pt x="7" y="1399"/>
                </a:lnTo>
                <a:lnTo>
                  <a:pt x="12" y="1407"/>
                </a:lnTo>
                <a:lnTo>
                  <a:pt x="17" y="1417"/>
                </a:lnTo>
                <a:lnTo>
                  <a:pt x="24" y="1427"/>
                </a:lnTo>
                <a:lnTo>
                  <a:pt x="33" y="1435"/>
                </a:lnTo>
                <a:lnTo>
                  <a:pt x="43" y="1442"/>
                </a:lnTo>
                <a:lnTo>
                  <a:pt x="55" y="1447"/>
                </a:lnTo>
                <a:lnTo>
                  <a:pt x="55" y="1447"/>
                </a:lnTo>
                <a:lnTo>
                  <a:pt x="79" y="1456"/>
                </a:lnTo>
                <a:lnTo>
                  <a:pt x="99" y="1462"/>
                </a:lnTo>
                <a:lnTo>
                  <a:pt x="117" y="1467"/>
                </a:lnTo>
                <a:lnTo>
                  <a:pt x="125" y="1468"/>
                </a:lnTo>
                <a:lnTo>
                  <a:pt x="135" y="1468"/>
                </a:lnTo>
                <a:lnTo>
                  <a:pt x="135" y="1468"/>
                </a:lnTo>
                <a:lnTo>
                  <a:pt x="147" y="1466"/>
                </a:lnTo>
                <a:lnTo>
                  <a:pt x="166" y="1461"/>
                </a:lnTo>
                <a:lnTo>
                  <a:pt x="207" y="1445"/>
                </a:lnTo>
                <a:lnTo>
                  <a:pt x="245" y="1429"/>
                </a:lnTo>
                <a:lnTo>
                  <a:pt x="260" y="1422"/>
                </a:lnTo>
                <a:lnTo>
                  <a:pt x="260" y="1422"/>
                </a:lnTo>
                <a:lnTo>
                  <a:pt x="271" y="1469"/>
                </a:lnTo>
                <a:lnTo>
                  <a:pt x="281" y="1506"/>
                </a:lnTo>
                <a:lnTo>
                  <a:pt x="286" y="1520"/>
                </a:lnTo>
                <a:lnTo>
                  <a:pt x="290" y="1531"/>
                </a:lnTo>
                <a:lnTo>
                  <a:pt x="290" y="1531"/>
                </a:lnTo>
                <a:lnTo>
                  <a:pt x="297" y="1547"/>
                </a:lnTo>
                <a:lnTo>
                  <a:pt x="301" y="1555"/>
                </a:lnTo>
                <a:lnTo>
                  <a:pt x="307" y="1563"/>
                </a:lnTo>
                <a:lnTo>
                  <a:pt x="314" y="1570"/>
                </a:lnTo>
                <a:lnTo>
                  <a:pt x="325" y="1578"/>
                </a:lnTo>
                <a:lnTo>
                  <a:pt x="337" y="1585"/>
                </a:lnTo>
                <a:lnTo>
                  <a:pt x="353" y="1590"/>
                </a:lnTo>
                <a:lnTo>
                  <a:pt x="353" y="1590"/>
                </a:lnTo>
                <a:lnTo>
                  <a:pt x="358" y="1591"/>
                </a:lnTo>
                <a:lnTo>
                  <a:pt x="364" y="1591"/>
                </a:lnTo>
                <a:lnTo>
                  <a:pt x="380" y="1589"/>
                </a:lnTo>
                <a:lnTo>
                  <a:pt x="400" y="1585"/>
                </a:lnTo>
                <a:lnTo>
                  <a:pt x="423" y="1580"/>
                </a:lnTo>
                <a:lnTo>
                  <a:pt x="478" y="1564"/>
                </a:lnTo>
                <a:lnTo>
                  <a:pt x="538" y="1545"/>
                </a:lnTo>
                <a:lnTo>
                  <a:pt x="596" y="1524"/>
                </a:lnTo>
                <a:lnTo>
                  <a:pt x="647" y="1505"/>
                </a:lnTo>
                <a:lnTo>
                  <a:pt x="687" y="1490"/>
                </a:lnTo>
                <a:lnTo>
                  <a:pt x="708" y="1480"/>
                </a:lnTo>
                <a:lnTo>
                  <a:pt x="708" y="1480"/>
                </a:lnTo>
                <a:lnTo>
                  <a:pt x="717" y="1475"/>
                </a:lnTo>
                <a:lnTo>
                  <a:pt x="723" y="1469"/>
                </a:lnTo>
                <a:lnTo>
                  <a:pt x="728" y="1463"/>
                </a:lnTo>
                <a:lnTo>
                  <a:pt x="730" y="1458"/>
                </a:lnTo>
                <a:lnTo>
                  <a:pt x="730" y="1452"/>
                </a:lnTo>
                <a:lnTo>
                  <a:pt x="731" y="1447"/>
                </a:lnTo>
                <a:lnTo>
                  <a:pt x="730" y="1445"/>
                </a:lnTo>
                <a:lnTo>
                  <a:pt x="729" y="1442"/>
                </a:lnTo>
                <a:lnTo>
                  <a:pt x="729" y="1442"/>
                </a:lnTo>
                <a:lnTo>
                  <a:pt x="728" y="1444"/>
                </a:lnTo>
                <a:lnTo>
                  <a:pt x="729" y="1446"/>
                </a:lnTo>
                <a:lnTo>
                  <a:pt x="737" y="1464"/>
                </a:lnTo>
                <a:lnTo>
                  <a:pt x="737" y="1464"/>
                </a:lnTo>
                <a:lnTo>
                  <a:pt x="745" y="1480"/>
                </a:lnTo>
                <a:lnTo>
                  <a:pt x="753" y="1501"/>
                </a:lnTo>
                <a:lnTo>
                  <a:pt x="759" y="1520"/>
                </a:lnTo>
                <a:lnTo>
                  <a:pt x="762" y="1529"/>
                </a:lnTo>
                <a:lnTo>
                  <a:pt x="763" y="1535"/>
                </a:lnTo>
                <a:lnTo>
                  <a:pt x="763" y="1535"/>
                </a:lnTo>
                <a:lnTo>
                  <a:pt x="764" y="1547"/>
                </a:lnTo>
                <a:lnTo>
                  <a:pt x="765" y="1555"/>
                </a:lnTo>
                <a:lnTo>
                  <a:pt x="768" y="1562"/>
                </a:lnTo>
                <a:lnTo>
                  <a:pt x="770" y="1569"/>
                </a:lnTo>
                <a:lnTo>
                  <a:pt x="775" y="1575"/>
                </a:lnTo>
                <a:lnTo>
                  <a:pt x="781" y="1583"/>
                </a:lnTo>
                <a:lnTo>
                  <a:pt x="787" y="1590"/>
                </a:lnTo>
                <a:lnTo>
                  <a:pt x="787" y="1590"/>
                </a:lnTo>
                <a:lnTo>
                  <a:pt x="803" y="1602"/>
                </a:lnTo>
                <a:lnTo>
                  <a:pt x="811" y="1606"/>
                </a:lnTo>
                <a:lnTo>
                  <a:pt x="819" y="1609"/>
                </a:lnTo>
                <a:lnTo>
                  <a:pt x="825" y="1612"/>
                </a:lnTo>
                <a:lnTo>
                  <a:pt x="832" y="1613"/>
                </a:lnTo>
                <a:lnTo>
                  <a:pt x="837" y="1613"/>
                </a:lnTo>
                <a:lnTo>
                  <a:pt x="842" y="1611"/>
                </a:lnTo>
                <a:lnTo>
                  <a:pt x="842" y="1611"/>
                </a:lnTo>
                <a:lnTo>
                  <a:pt x="849" y="1607"/>
                </a:lnTo>
                <a:lnTo>
                  <a:pt x="854" y="1606"/>
                </a:lnTo>
                <a:lnTo>
                  <a:pt x="855" y="1604"/>
                </a:lnTo>
                <a:lnTo>
                  <a:pt x="856" y="1602"/>
                </a:lnTo>
                <a:lnTo>
                  <a:pt x="859" y="1594"/>
                </a:lnTo>
                <a:lnTo>
                  <a:pt x="859" y="1594"/>
                </a:lnTo>
                <a:lnTo>
                  <a:pt x="860" y="1584"/>
                </a:lnTo>
                <a:lnTo>
                  <a:pt x="861" y="1574"/>
                </a:lnTo>
                <a:lnTo>
                  <a:pt x="860" y="1559"/>
                </a:lnTo>
                <a:lnTo>
                  <a:pt x="854" y="1535"/>
                </a:lnTo>
                <a:lnTo>
                  <a:pt x="854" y="1535"/>
                </a:lnTo>
                <a:lnTo>
                  <a:pt x="846" y="1505"/>
                </a:lnTo>
                <a:lnTo>
                  <a:pt x="836" y="1477"/>
                </a:lnTo>
                <a:lnTo>
                  <a:pt x="827" y="1455"/>
                </a:lnTo>
                <a:lnTo>
                  <a:pt x="821" y="1439"/>
                </a:lnTo>
                <a:lnTo>
                  <a:pt x="821" y="1439"/>
                </a:lnTo>
                <a:lnTo>
                  <a:pt x="814" y="1419"/>
                </a:lnTo>
                <a:lnTo>
                  <a:pt x="811" y="1412"/>
                </a:lnTo>
                <a:lnTo>
                  <a:pt x="810" y="1410"/>
                </a:lnTo>
                <a:lnTo>
                  <a:pt x="809" y="1410"/>
                </a:lnTo>
                <a:lnTo>
                  <a:pt x="809" y="1410"/>
                </a:lnTo>
                <a:lnTo>
                  <a:pt x="808" y="1408"/>
                </a:lnTo>
                <a:lnTo>
                  <a:pt x="807" y="1406"/>
                </a:lnTo>
                <a:lnTo>
                  <a:pt x="805" y="1397"/>
                </a:lnTo>
                <a:lnTo>
                  <a:pt x="804" y="1384"/>
                </a:lnTo>
                <a:lnTo>
                  <a:pt x="804" y="1384"/>
                </a:lnTo>
                <a:lnTo>
                  <a:pt x="799" y="1368"/>
                </a:lnTo>
                <a:lnTo>
                  <a:pt x="793" y="1355"/>
                </a:lnTo>
                <a:lnTo>
                  <a:pt x="791" y="1350"/>
                </a:lnTo>
                <a:lnTo>
                  <a:pt x="787" y="1346"/>
                </a:lnTo>
                <a:lnTo>
                  <a:pt x="787" y="1346"/>
                </a:lnTo>
                <a:lnTo>
                  <a:pt x="784" y="1345"/>
                </a:lnTo>
                <a:lnTo>
                  <a:pt x="780" y="1344"/>
                </a:lnTo>
                <a:lnTo>
                  <a:pt x="771" y="1343"/>
                </a:lnTo>
                <a:lnTo>
                  <a:pt x="763" y="1343"/>
                </a:lnTo>
                <a:lnTo>
                  <a:pt x="763" y="1343"/>
                </a:lnTo>
                <a:lnTo>
                  <a:pt x="756" y="1343"/>
                </a:lnTo>
                <a:lnTo>
                  <a:pt x="749" y="1343"/>
                </a:lnTo>
                <a:lnTo>
                  <a:pt x="746" y="1343"/>
                </a:lnTo>
                <a:lnTo>
                  <a:pt x="746" y="1343"/>
                </a:lnTo>
                <a:lnTo>
                  <a:pt x="740" y="1343"/>
                </a:lnTo>
                <a:lnTo>
                  <a:pt x="729" y="1344"/>
                </a:lnTo>
                <a:lnTo>
                  <a:pt x="718" y="1344"/>
                </a:lnTo>
                <a:lnTo>
                  <a:pt x="714" y="1344"/>
                </a:lnTo>
                <a:lnTo>
                  <a:pt x="712" y="1343"/>
                </a:lnTo>
                <a:lnTo>
                  <a:pt x="712" y="1343"/>
                </a:lnTo>
                <a:lnTo>
                  <a:pt x="706" y="1328"/>
                </a:lnTo>
                <a:lnTo>
                  <a:pt x="700" y="1317"/>
                </a:lnTo>
                <a:lnTo>
                  <a:pt x="700" y="1317"/>
                </a:lnTo>
                <a:lnTo>
                  <a:pt x="689" y="1324"/>
                </a:lnTo>
                <a:lnTo>
                  <a:pt x="679" y="1330"/>
                </a:lnTo>
                <a:lnTo>
                  <a:pt x="670" y="1334"/>
                </a:lnTo>
                <a:lnTo>
                  <a:pt x="670" y="1334"/>
                </a:lnTo>
                <a:lnTo>
                  <a:pt x="669" y="1334"/>
                </a:lnTo>
                <a:lnTo>
                  <a:pt x="668" y="1333"/>
                </a:lnTo>
                <a:lnTo>
                  <a:pt x="667" y="1329"/>
                </a:lnTo>
                <a:lnTo>
                  <a:pt x="666" y="1315"/>
                </a:lnTo>
                <a:lnTo>
                  <a:pt x="664" y="1307"/>
                </a:lnTo>
                <a:lnTo>
                  <a:pt x="663" y="1300"/>
                </a:lnTo>
                <a:lnTo>
                  <a:pt x="662" y="1294"/>
                </a:lnTo>
                <a:lnTo>
                  <a:pt x="659" y="1293"/>
                </a:lnTo>
                <a:lnTo>
                  <a:pt x="658" y="1293"/>
                </a:lnTo>
                <a:lnTo>
                  <a:pt x="658" y="1293"/>
                </a:lnTo>
                <a:lnTo>
                  <a:pt x="647" y="1291"/>
                </a:lnTo>
                <a:lnTo>
                  <a:pt x="634" y="1293"/>
                </a:lnTo>
                <a:lnTo>
                  <a:pt x="619" y="1294"/>
                </a:lnTo>
                <a:lnTo>
                  <a:pt x="607" y="1296"/>
                </a:lnTo>
                <a:lnTo>
                  <a:pt x="607" y="1296"/>
                </a:lnTo>
                <a:lnTo>
                  <a:pt x="554" y="1313"/>
                </a:lnTo>
                <a:lnTo>
                  <a:pt x="482" y="1326"/>
                </a:lnTo>
                <a:lnTo>
                  <a:pt x="482" y="1326"/>
                </a:lnTo>
                <a:lnTo>
                  <a:pt x="471" y="1318"/>
                </a:lnTo>
                <a:lnTo>
                  <a:pt x="462" y="1311"/>
                </a:lnTo>
                <a:lnTo>
                  <a:pt x="458" y="1305"/>
                </a:lnTo>
                <a:lnTo>
                  <a:pt x="458" y="1305"/>
                </a:lnTo>
                <a:lnTo>
                  <a:pt x="456" y="1302"/>
                </a:lnTo>
                <a:lnTo>
                  <a:pt x="458" y="1297"/>
                </a:lnTo>
                <a:lnTo>
                  <a:pt x="460" y="1283"/>
                </a:lnTo>
                <a:lnTo>
                  <a:pt x="468" y="1240"/>
                </a:lnTo>
                <a:lnTo>
                  <a:pt x="487" y="1171"/>
                </a:lnTo>
                <a:lnTo>
                  <a:pt x="487" y="1171"/>
                </a:lnTo>
                <a:lnTo>
                  <a:pt x="490" y="1156"/>
                </a:lnTo>
                <a:lnTo>
                  <a:pt x="499" y="1131"/>
                </a:lnTo>
                <a:lnTo>
                  <a:pt x="503" y="1116"/>
                </a:lnTo>
                <a:lnTo>
                  <a:pt x="505" y="1099"/>
                </a:lnTo>
                <a:lnTo>
                  <a:pt x="507" y="1081"/>
                </a:lnTo>
                <a:lnTo>
                  <a:pt x="507" y="1061"/>
                </a:lnTo>
                <a:lnTo>
                  <a:pt x="507" y="1061"/>
                </a:lnTo>
                <a:lnTo>
                  <a:pt x="506" y="1051"/>
                </a:lnTo>
                <a:lnTo>
                  <a:pt x="505" y="1040"/>
                </a:lnTo>
                <a:lnTo>
                  <a:pt x="499" y="1016"/>
                </a:lnTo>
                <a:lnTo>
                  <a:pt x="492" y="992"/>
                </a:lnTo>
                <a:lnTo>
                  <a:pt x="483" y="969"/>
                </a:lnTo>
                <a:lnTo>
                  <a:pt x="468" y="930"/>
                </a:lnTo>
                <a:lnTo>
                  <a:pt x="461" y="915"/>
                </a:lnTo>
                <a:lnTo>
                  <a:pt x="461" y="915"/>
                </a:lnTo>
                <a:lnTo>
                  <a:pt x="468" y="919"/>
                </a:lnTo>
                <a:lnTo>
                  <a:pt x="487" y="926"/>
                </a:lnTo>
                <a:lnTo>
                  <a:pt x="496" y="930"/>
                </a:lnTo>
                <a:lnTo>
                  <a:pt x="506" y="932"/>
                </a:lnTo>
                <a:lnTo>
                  <a:pt x="515" y="933"/>
                </a:lnTo>
                <a:lnTo>
                  <a:pt x="517" y="933"/>
                </a:lnTo>
                <a:lnTo>
                  <a:pt x="520" y="932"/>
                </a:lnTo>
                <a:lnTo>
                  <a:pt x="520" y="932"/>
                </a:lnTo>
                <a:lnTo>
                  <a:pt x="523" y="927"/>
                </a:lnTo>
                <a:lnTo>
                  <a:pt x="524" y="922"/>
                </a:lnTo>
                <a:lnTo>
                  <a:pt x="524" y="917"/>
                </a:lnTo>
                <a:lnTo>
                  <a:pt x="524" y="910"/>
                </a:lnTo>
                <a:lnTo>
                  <a:pt x="522" y="897"/>
                </a:lnTo>
                <a:lnTo>
                  <a:pt x="520" y="886"/>
                </a:lnTo>
                <a:lnTo>
                  <a:pt x="520" y="886"/>
                </a:lnTo>
                <a:lnTo>
                  <a:pt x="516" y="865"/>
                </a:lnTo>
                <a:lnTo>
                  <a:pt x="515" y="856"/>
                </a:lnTo>
                <a:lnTo>
                  <a:pt x="516" y="848"/>
                </a:lnTo>
                <a:lnTo>
                  <a:pt x="516" y="848"/>
                </a:lnTo>
                <a:lnTo>
                  <a:pt x="517" y="843"/>
                </a:lnTo>
                <a:lnTo>
                  <a:pt x="518" y="839"/>
                </a:lnTo>
                <a:lnTo>
                  <a:pt x="524" y="832"/>
                </a:lnTo>
                <a:lnTo>
                  <a:pt x="534" y="825"/>
                </a:lnTo>
                <a:lnTo>
                  <a:pt x="545" y="819"/>
                </a:lnTo>
                <a:lnTo>
                  <a:pt x="545" y="819"/>
                </a:lnTo>
                <a:lnTo>
                  <a:pt x="551" y="814"/>
                </a:lnTo>
                <a:lnTo>
                  <a:pt x="557" y="807"/>
                </a:lnTo>
                <a:lnTo>
                  <a:pt x="571" y="789"/>
                </a:lnTo>
                <a:lnTo>
                  <a:pt x="584" y="772"/>
                </a:lnTo>
                <a:lnTo>
                  <a:pt x="590" y="765"/>
                </a:lnTo>
                <a:lnTo>
                  <a:pt x="595" y="759"/>
                </a:lnTo>
                <a:lnTo>
                  <a:pt x="595" y="759"/>
                </a:lnTo>
                <a:lnTo>
                  <a:pt x="607" y="750"/>
                </a:lnTo>
                <a:lnTo>
                  <a:pt x="624" y="741"/>
                </a:lnTo>
                <a:lnTo>
                  <a:pt x="634" y="736"/>
                </a:lnTo>
                <a:lnTo>
                  <a:pt x="644" y="731"/>
                </a:lnTo>
                <a:lnTo>
                  <a:pt x="655" y="729"/>
                </a:lnTo>
                <a:lnTo>
                  <a:pt x="667" y="726"/>
                </a:lnTo>
                <a:lnTo>
                  <a:pt x="667" y="726"/>
                </a:lnTo>
                <a:lnTo>
                  <a:pt x="679" y="724"/>
                </a:lnTo>
                <a:lnTo>
                  <a:pt x="693" y="720"/>
                </a:lnTo>
                <a:lnTo>
                  <a:pt x="708" y="714"/>
                </a:lnTo>
                <a:lnTo>
                  <a:pt x="724" y="707"/>
                </a:lnTo>
                <a:lnTo>
                  <a:pt x="738" y="697"/>
                </a:lnTo>
                <a:lnTo>
                  <a:pt x="753" y="686"/>
                </a:lnTo>
                <a:lnTo>
                  <a:pt x="765" y="674"/>
                </a:lnTo>
                <a:lnTo>
                  <a:pt x="770" y="666"/>
                </a:lnTo>
                <a:lnTo>
                  <a:pt x="775" y="659"/>
                </a:lnTo>
                <a:lnTo>
                  <a:pt x="775" y="659"/>
                </a:lnTo>
                <a:lnTo>
                  <a:pt x="779" y="651"/>
                </a:lnTo>
                <a:lnTo>
                  <a:pt x="781" y="642"/>
                </a:lnTo>
                <a:lnTo>
                  <a:pt x="784" y="631"/>
                </a:lnTo>
                <a:lnTo>
                  <a:pt x="785" y="621"/>
                </a:lnTo>
                <a:lnTo>
                  <a:pt x="785" y="598"/>
                </a:lnTo>
                <a:lnTo>
                  <a:pt x="784" y="575"/>
                </a:lnTo>
                <a:lnTo>
                  <a:pt x="781" y="553"/>
                </a:lnTo>
                <a:lnTo>
                  <a:pt x="779" y="532"/>
                </a:lnTo>
                <a:lnTo>
                  <a:pt x="775" y="503"/>
                </a:lnTo>
                <a:lnTo>
                  <a:pt x="775" y="503"/>
                </a:lnTo>
                <a:lnTo>
                  <a:pt x="774" y="485"/>
                </a:lnTo>
                <a:lnTo>
                  <a:pt x="775" y="465"/>
                </a:lnTo>
                <a:lnTo>
                  <a:pt x="776" y="458"/>
                </a:lnTo>
                <a:lnTo>
                  <a:pt x="777" y="451"/>
                </a:lnTo>
                <a:lnTo>
                  <a:pt x="780" y="445"/>
                </a:lnTo>
                <a:lnTo>
                  <a:pt x="784" y="441"/>
                </a:lnTo>
                <a:lnTo>
                  <a:pt x="784" y="441"/>
                </a:lnTo>
                <a:lnTo>
                  <a:pt x="799" y="428"/>
                </a:lnTo>
                <a:lnTo>
                  <a:pt x="802" y="424"/>
                </a:lnTo>
                <a:lnTo>
                  <a:pt x="803" y="422"/>
                </a:lnTo>
                <a:lnTo>
                  <a:pt x="803" y="420"/>
                </a:lnTo>
                <a:lnTo>
                  <a:pt x="801" y="420"/>
                </a:lnTo>
                <a:lnTo>
                  <a:pt x="801" y="420"/>
                </a:lnTo>
                <a:lnTo>
                  <a:pt x="792" y="422"/>
                </a:lnTo>
                <a:lnTo>
                  <a:pt x="782" y="424"/>
                </a:lnTo>
                <a:lnTo>
                  <a:pt x="779" y="424"/>
                </a:lnTo>
                <a:lnTo>
                  <a:pt x="775" y="423"/>
                </a:lnTo>
                <a:lnTo>
                  <a:pt x="773" y="420"/>
                </a:lnTo>
                <a:lnTo>
                  <a:pt x="771" y="415"/>
                </a:lnTo>
                <a:lnTo>
                  <a:pt x="771" y="415"/>
                </a:lnTo>
                <a:lnTo>
                  <a:pt x="769" y="402"/>
                </a:lnTo>
                <a:lnTo>
                  <a:pt x="768" y="384"/>
                </a:lnTo>
                <a:lnTo>
                  <a:pt x="768" y="364"/>
                </a:lnTo>
                <a:lnTo>
                  <a:pt x="769" y="355"/>
                </a:lnTo>
                <a:lnTo>
                  <a:pt x="771" y="345"/>
                </a:lnTo>
                <a:lnTo>
                  <a:pt x="771" y="345"/>
                </a:lnTo>
                <a:lnTo>
                  <a:pt x="775" y="333"/>
                </a:lnTo>
                <a:lnTo>
                  <a:pt x="781" y="317"/>
                </a:lnTo>
                <a:lnTo>
                  <a:pt x="798" y="279"/>
                </a:lnTo>
                <a:lnTo>
                  <a:pt x="813" y="244"/>
                </a:lnTo>
                <a:lnTo>
                  <a:pt x="816" y="232"/>
                </a:lnTo>
                <a:lnTo>
                  <a:pt x="818" y="227"/>
                </a:lnTo>
                <a:lnTo>
                  <a:pt x="816" y="223"/>
                </a:lnTo>
                <a:lnTo>
                  <a:pt x="816" y="223"/>
                </a:lnTo>
                <a:lnTo>
                  <a:pt x="814" y="214"/>
                </a:lnTo>
                <a:lnTo>
                  <a:pt x="810" y="210"/>
                </a:lnTo>
                <a:lnTo>
                  <a:pt x="809" y="208"/>
                </a:lnTo>
                <a:lnTo>
                  <a:pt x="808" y="208"/>
                </a:lnTo>
                <a:lnTo>
                  <a:pt x="804" y="211"/>
                </a:lnTo>
                <a:lnTo>
                  <a:pt x="804" y="211"/>
                </a:lnTo>
                <a:lnTo>
                  <a:pt x="799" y="218"/>
                </a:lnTo>
                <a:lnTo>
                  <a:pt x="792" y="230"/>
                </a:lnTo>
                <a:lnTo>
                  <a:pt x="784" y="249"/>
                </a:lnTo>
                <a:lnTo>
                  <a:pt x="784" y="249"/>
                </a:lnTo>
                <a:lnTo>
                  <a:pt x="780" y="230"/>
                </a:lnTo>
                <a:lnTo>
                  <a:pt x="779" y="216"/>
                </a:lnTo>
                <a:lnTo>
                  <a:pt x="779" y="208"/>
                </a:lnTo>
                <a:lnTo>
                  <a:pt x="779" y="202"/>
                </a:lnTo>
                <a:lnTo>
                  <a:pt x="779" y="202"/>
                </a:lnTo>
                <a:lnTo>
                  <a:pt x="780" y="196"/>
                </a:lnTo>
                <a:lnTo>
                  <a:pt x="777" y="190"/>
                </a:lnTo>
                <a:lnTo>
                  <a:pt x="775" y="185"/>
                </a:lnTo>
                <a:lnTo>
                  <a:pt x="771" y="180"/>
                </a:lnTo>
                <a:lnTo>
                  <a:pt x="769" y="177"/>
                </a:lnTo>
                <a:lnTo>
                  <a:pt x="765" y="175"/>
                </a:lnTo>
                <a:lnTo>
                  <a:pt x="763" y="174"/>
                </a:lnTo>
                <a:lnTo>
                  <a:pt x="763" y="177"/>
                </a:lnTo>
                <a:lnTo>
                  <a:pt x="763" y="177"/>
                </a:lnTo>
                <a:lnTo>
                  <a:pt x="762" y="183"/>
                </a:lnTo>
                <a:lnTo>
                  <a:pt x="760" y="190"/>
                </a:lnTo>
                <a:lnTo>
                  <a:pt x="758" y="195"/>
                </a:lnTo>
                <a:lnTo>
                  <a:pt x="756" y="196"/>
                </a:lnTo>
                <a:lnTo>
                  <a:pt x="754" y="197"/>
                </a:lnTo>
                <a:lnTo>
                  <a:pt x="754" y="197"/>
                </a:lnTo>
                <a:lnTo>
                  <a:pt x="753" y="197"/>
                </a:lnTo>
                <a:lnTo>
                  <a:pt x="752" y="196"/>
                </a:lnTo>
                <a:lnTo>
                  <a:pt x="749" y="193"/>
                </a:lnTo>
                <a:lnTo>
                  <a:pt x="748" y="190"/>
                </a:lnTo>
                <a:lnTo>
                  <a:pt x="743" y="186"/>
                </a:lnTo>
                <a:lnTo>
                  <a:pt x="737" y="184"/>
                </a:lnTo>
                <a:lnTo>
                  <a:pt x="729" y="180"/>
                </a:lnTo>
                <a:lnTo>
                  <a:pt x="729" y="180"/>
                </a:lnTo>
                <a:lnTo>
                  <a:pt x="718" y="179"/>
                </a:lnTo>
                <a:lnTo>
                  <a:pt x="707" y="178"/>
                </a:lnTo>
                <a:lnTo>
                  <a:pt x="686" y="178"/>
                </a:lnTo>
                <a:lnTo>
                  <a:pt x="678" y="178"/>
                </a:lnTo>
                <a:lnTo>
                  <a:pt x="670" y="177"/>
                </a:lnTo>
                <a:lnTo>
                  <a:pt x="666" y="173"/>
                </a:lnTo>
                <a:lnTo>
                  <a:pt x="663" y="171"/>
                </a:lnTo>
                <a:lnTo>
                  <a:pt x="662" y="168"/>
                </a:lnTo>
                <a:lnTo>
                  <a:pt x="653" y="135"/>
                </a:lnTo>
                <a:lnTo>
                  <a:pt x="650" y="173"/>
                </a:lnTo>
                <a:lnTo>
                  <a:pt x="650" y="173"/>
                </a:lnTo>
                <a:lnTo>
                  <a:pt x="641" y="162"/>
                </a:lnTo>
                <a:lnTo>
                  <a:pt x="634" y="156"/>
                </a:lnTo>
                <a:lnTo>
                  <a:pt x="630" y="155"/>
                </a:lnTo>
                <a:lnTo>
                  <a:pt x="629" y="156"/>
                </a:lnTo>
                <a:lnTo>
                  <a:pt x="629" y="156"/>
                </a:lnTo>
                <a:lnTo>
                  <a:pt x="628" y="157"/>
                </a:lnTo>
                <a:lnTo>
                  <a:pt x="627" y="160"/>
                </a:lnTo>
                <a:lnTo>
                  <a:pt x="627" y="164"/>
                </a:lnTo>
                <a:lnTo>
                  <a:pt x="629" y="173"/>
                </a:lnTo>
                <a:lnTo>
                  <a:pt x="629" y="173"/>
                </a:lnTo>
                <a:lnTo>
                  <a:pt x="628" y="177"/>
                </a:lnTo>
                <a:lnTo>
                  <a:pt x="624" y="180"/>
                </a:lnTo>
                <a:lnTo>
                  <a:pt x="619" y="184"/>
                </a:lnTo>
                <a:lnTo>
                  <a:pt x="616" y="185"/>
                </a:lnTo>
                <a:lnTo>
                  <a:pt x="616" y="185"/>
                </a:lnTo>
                <a:lnTo>
                  <a:pt x="613" y="184"/>
                </a:lnTo>
                <a:lnTo>
                  <a:pt x="612" y="183"/>
                </a:lnTo>
                <a:lnTo>
                  <a:pt x="608" y="184"/>
                </a:lnTo>
                <a:lnTo>
                  <a:pt x="600" y="189"/>
                </a:lnTo>
                <a:lnTo>
                  <a:pt x="600" y="189"/>
                </a:lnTo>
                <a:lnTo>
                  <a:pt x="590" y="197"/>
                </a:lnTo>
                <a:lnTo>
                  <a:pt x="584" y="205"/>
                </a:lnTo>
                <a:lnTo>
                  <a:pt x="579" y="211"/>
                </a:lnTo>
                <a:lnTo>
                  <a:pt x="577" y="213"/>
                </a:lnTo>
                <a:lnTo>
                  <a:pt x="574" y="214"/>
                </a:lnTo>
                <a:lnTo>
                  <a:pt x="574" y="214"/>
                </a:lnTo>
                <a:lnTo>
                  <a:pt x="566" y="218"/>
                </a:lnTo>
                <a:lnTo>
                  <a:pt x="554" y="224"/>
                </a:lnTo>
                <a:lnTo>
                  <a:pt x="544" y="230"/>
                </a:lnTo>
                <a:lnTo>
                  <a:pt x="541" y="233"/>
                </a:lnTo>
                <a:lnTo>
                  <a:pt x="540" y="235"/>
                </a:lnTo>
                <a:lnTo>
                  <a:pt x="540" y="235"/>
                </a:lnTo>
                <a:lnTo>
                  <a:pt x="544" y="242"/>
                </a:lnTo>
                <a:lnTo>
                  <a:pt x="545" y="246"/>
                </a:lnTo>
                <a:lnTo>
                  <a:pt x="545" y="249"/>
                </a:lnTo>
                <a:lnTo>
                  <a:pt x="545" y="249"/>
                </a:lnTo>
                <a:lnTo>
                  <a:pt x="539" y="252"/>
                </a:lnTo>
                <a:lnTo>
                  <a:pt x="526" y="261"/>
                </a:lnTo>
                <a:lnTo>
                  <a:pt x="512" y="269"/>
                </a:lnTo>
                <a:lnTo>
                  <a:pt x="506" y="274"/>
                </a:lnTo>
                <a:lnTo>
                  <a:pt x="503" y="278"/>
                </a:lnTo>
                <a:lnTo>
                  <a:pt x="503" y="278"/>
                </a:lnTo>
                <a:lnTo>
                  <a:pt x="492" y="291"/>
                </a:lnTo>
                <a:lnTo>
                  <a:pt x="488" y="300"/>
                </a:lnTo>
                <a:lnTo>
                  <a:pt x="487" y="303"/>
                </a:lnTo>
                <a:lnTo>
                  <a:pt x="487" y="307"/>
                </a:lnTo>
                <a:lnTo>
                  <a:pt x="487" y="307"/>
                </a:lnTo>
                <a:lnTo>
                  <a:pt x="488" y="312"/>
                </a:lnTo>
                <a:lnTo>
                  <a:pt x="490" y="317"/>
                </a:lnTo>
                <a:lnTo>
                  <a:pt x="493" y="323"/>
                </a:lnTo>
                <a:lnTo>
                  <a:pt x="495" y="336"/>
                </a:lnTo>
                <a:lnTo>
                  <a:pt x="495" y="336"/>
                </a:lnTo>
                <a:lnTo>
                  <a:pt x="495" y="351"/>
                </a:lnTo>
                <a:lnTo>
                  <a:pt x="495" y="363"/>
                </a:lnTo>
                <a:lnTo>
                  <a:pt x="493" y="372"/>
                </a:lnTo>
                <a:lnTo>
                  <a:pt x="492" y="373"/>
                </a:lnTo>
                <a:lnTo>
                  <a:pt x="490" y="374"/>
                </a:lnTo>
                <a:lnTo>
                  <a:pt x="490" y="374"/>
                </a:lnTo>
                <a:lnTo>
                  <a:pt x="483" y="372"/>
                </a:lnTo>
                <a:lnTo>
                  <a:pt x="461" y="366"/>
                </a:lnTo>
                <a:lnTo>
                  <a:pt x="461" y="366"/>
                </a:lnTo>
                <a:lnTo>
                  <a:pt x="454" y="363"/>
                </a:lnTo>
                <a:lnTo>
                  <a:pt x="449" y="361"/>
                </a:lnTo>
                <a:lnTo>
                  <a:pt x="444" y="358"/>
                </a:lnTo>
                <a:lnTo>
                  <a:pt x="439" y="356"/>
                </a:lnTo>
                <a:lnTo>
                  <a:pt x="430" y="355"/>
                </a:lnTo>
                <a:lnTo>
                  <a:pt x="416" y="353"/>
                </a:lnTo>
                <a:lnTo>
                  <a:pt x="394" y="352"/>
                </a:lnTo>
                <a:lnTo>
                  <a:pt x="365" y="353"/>
                </a:lnTo>
                <a:lnTo>
                  <a:pt x="365" y="353"/>
                </a:lnTo>
                <a:lnTo>
                  <a:pt x="332" y="353"/>
                </a:lnTo>
                <a:lnTo>
                  <a:pt x="305" y="356"/>
                </a:lnTo>
                <a:lnTo>
                  <a:pt x="285" y="357"/>
                </a:lnTo>
                <a:lnTo>
                  <a:pt x="267" y="359"/>
                </a:lnTo>
                <a:lnTo>
                  <a:pt x="245" y="363"/>
                </a:lnTo>
                <a:lnTo>
                  <a:pt x="235" y="366"/>
                </a:lnTo>
                <a:lnTo>
                  <a:pt x="235" y="366"/>
                </a:lnTo>
                <a:lnTo>
                  <a:pt x="228" y="366"/>
                </a:lnTo>
                <a:lnTo>
                  <a:pt x="223" y="366"/>
                </a:lnTo>
                <a:lnTo>
                  <a:pt x="215" y="364"/>
                </a:lnTo>
                <a:lnTo>
                  <a:pt x="209" y="362"/>
                </a:lnTo>
                <a:lnTo>
                  <a:pt x="202" y="358"/>
                </a:lnTo>
                <a:lnTo>
                  <a:pt x="195" y="352"/>
                </a:lnTo>
                <a:lnTo>
                  <a:pt x="189" y="345"/>
                </a:lnTo>
                <a:lnTo>
                  <a:pt x="189" y="345"/>
                </a:lnTo>
                <a:lnTo>
                  <a:pt x="183" y="334"/>
                </a:lnTo>
                <a:lnTo>
                  <a:pt x="175" y="319"/>
                </a:lnTo>
                <a:lnTo>
                  <a:pt x="159" y="286"/>
                </a:lnTo>
                <a:lnTo>
                  <a:pt x="147" y="258"/>
                </a:lnTo>
                <a:lnTo>
                  <a:pt x="144" y="249"/>
                </a:lnTo>
                <a:lnTo>
                  <a:pt x="144" y="244"/>
                </a:lnTo>
                <a:lnTo>
                  <a:pt x="144" y="244"/>
                </a:lnTo>
                <a:lnTo>
                  <a:pt x="142" y="240"/>
                </a:lnTo>
                <a:lnTo>
                  <a:pt x="139" y="234"/>
                </a:lnTo>
                <a:lnTo>
                  <a:pt x="127" y="217"/>
                </a:lnTo>
                <a:lnTo>
                  <a:pt x="116" y="199"/>
                </a:lnTo>
                <a:lnTo>
                  <a:pt x="111" y="190"/>
                </a:lnTo>
                <a:lnTo>
                  <a:pt x="110" y="185"/>
                </a:lnTo>
                <a:lnTo>
                  <a:pt x="110" y="160"/>
                </a:lnTo>
                <a:lnTo>
                  <a:pt x="110" y="160"/>
                </a:lnTo>
                <a:lnTo>
                  <a:pt x="102" y="161"/>
                </a:lnTo>
                <a:lnTo>
                  <a:pt x="99" y="160"/>
                </a:lnTo>
                <a:lnTo>
                  <a:pt x="97" y="158"/>
                </a:lnTo>
                <a:lnTo>
                  <a:pt x="97" y="156"/>
                </a:lnTo>
                <a:lnTo>
                  <a:pt x="97" y="156"/>
                </a:lnTo>
                <a:lnTo>
                  <a:pt x="99" y="151"/>
                </a:lnTo>
                <a:lnTo>
                  <a:pt x="101" y="146"/>
                </a:lnTo>
                <a:lnTo>
                  <a:pt x="104" y="139"/>
                </a:lnTo>
                <a:lnTo>
                  <a:pt x="106" y="127"/>
                </a:lnTo>
                <a:lnTo>
                  <a:pt x="106" y="127"/>
                </a:lnTo>
                <a:lnTo>
                  <a:pt x="106" y="90"/>
                </a:lnTo>
                <a:lnTo>
                  <a:pt x="106" y="74"/>
                </a:lnTo>
                <a:lnTo>
                  <a:pt x="106" y="63"/>
                </a:lnTo>
                <a:lnTo>
                  <a:pt x="106" y="63"/>
                </a:lnTo>
                <a:lnTo>
                  <a:pt x="106" y="60"/>
                </a:lnTo>
                <a:lnTo>
                  <a:pt x="106" y="54"/>
                </a:lnTo>
                <a:lnTo>
                  <a:pt x="110" y="43"/>
                </a:lnTo>
                <a:lnTo>
                  <a:pt x="110" y="38"/>
                </a:lnTo>
                <a:lnTo>
                  <a:pt x="110" y="33"/>
                </a:lnTo>
                <a:lnTo>
                  <a:pt x="108" y="30"/>
                </a:lnTo>
                <a:lnTo>
                  <a:pt x="106" y="30"/>
                </a:lnTo>
                <a:lnTo>
                  <a:pt x="106" y="30"/>
                </a:lnTo>
                <a:lnTo>
                  <a:pt x="99" y="32"/>
                </a:lnTo>
                <a:lnTo>
                  <a:pt x="95" y="33"/>
                </a:lnTo>
                <a:lnTo>
                  <a:pt x="93" y="34"/>
                </a:lnTo>
                <a:lnTo>
                  <a:pt x="55" y="0"/>
                </a:lnTo>
                <a:lnTo>
                  <a:pt x="55" y="0"/>
                </a:lnTo>
                <a:lnTo>
                  <a:pt x="48" y="0"/>
                </a:lnTo>
                <a:lnTo>
                  <a:pt x="43" y="1"/>
                </a:lnTo>
                <a:lnTo>
                  <a:pt x="41" y="2"/>
                </a:lnTo>
                <a:lnTo>
                  <a:pt x="43" y="5"/>
                </a:lnTo>
                <a:lnTo>
                  <a:pt x="43" y="5"/>
                </a:lnTo>
                <a:lnTo>
                  <a:pt x="51" y="17"/>
                </a:lnTo>
                <a:lnTo>
                  <a:pt x="51" y="17"/>
                </a:lnTo>
                <a:lnTo>
                  <a:pt x="38" y="12"/>
                </a:lnTo>
                <a:lnTo>
                  <a:pt x="28" y="11"/>
                </a:lnTo>
                <a:lnTo>
                  <a:pt x="23" y="11"/>
                </a:lnTo>
                <a:lnTo>
                  <a:pt x="22" y="13"/>
                </a:lnTo>
                <a:lnTo>
                  <a:pt x="22" y="13"/>
                </a:lnTo>
                <a:lnTo>
                  <a:pt x="21" y="16"/>
                </a:lnTo>
                <a:lnTo>
                  <a:pt x="22" y="20"/>
                </a:lnTo>
                <a:lnTo>
                  <a:pt x="24" y="26"/>
                </a:lnTo>
                <a:lnTo>
                  <a:pt x="31" y="34"/>
                </a:lnTo>
                <a:lnTo>
                  <a:pt x="34" y="43"/>
                </a:lnTo>
                <a:lnTo>
                  <a:pt x="34" y="43"/>
                </a:lnTo>
                <a:lnTo>
                  <a:pt x="28" y="40"/>
                </a:lnTo>
                <a:lnTo>
                  <a:pt x="24" y="39"/>
                </a:lnTo>
                <a:lnTo>
                  <a:pt x="23" y="40"/>
                </a:lnTo>
                <a:lnTo>
                  <a:pt x="22" y="43"/>
                </a:lnTo>
                <a:lnTo>
                  <a:pt x="22" y="43"/>
                </a:lnTo>
                <a:lnTo>
                  <a:pt x="21" y="48"/>
                </a:lnTo>
                <a:lnTo>
                  <a:pt x="22" y="51"/>
                </a:lnTo>
                <a:lnTo>
                  <a:pt x="26" y="55"/>
                </a:lnTo>
                <a:lnTo>
                  <a:pt x="31" y="60"/>
                </a:lnTo>
                <a:lnTo>
                  <a:pt x="31" y="60"/>
                </a:lnTo>
                <a:lnTo>
                  <a:pt x="39" y="66"/>
                </a:lnTo>
                <a:lnTo>
                  <a:pt x="41" y="68"/>
                </a:lnTo>
                <a:lnTo>
                  <a:pt x="43" y="72"/>
                </a:lnTo>
                <a:lnTo>
                  <a:pt x="43" y="72"/>
                </a:lnTo>
                <a:lnTo>
                  <a:pt x="39" y="127"/>
                </a:lnTo>
                <a:lnTo>
                  <a:pt x="39" y="127"/>
                </a:lnTo>
                <a:lnTo>
                  <a:pt x="35" y="158"/>
                </a:lnTo>
                <a:lnTo>
                  <a:pt x="35" y="173"/>
                </a:lnTo>
                <a:lnTo>
                  <a:pt x="37" y="180"/>
                </a:lnTo>
                <a:lnTo>
                  <a:pt x="39" y="185"/>
                </a:lnTo>
                <a:lnTo>
                  <a:pt x="39" y="185"/>
                </a:lnTo>
                <a:lnTo>
                  <a:pt x="43" y="194"/>
                </a:lnTo>
                <a:lnTo>
                  <a:pt x="45" y="200"/>
                </a:lnTo>
                <a:lnTo>
                  <a:pt x="46" y="206"/>
                </a:lnTo>
                <a:lnTo>
                  <a:pt x="31" y="227"/>
                </a:lnTo>
                <a:lnTo>
                  <a:pt x="31" y="227"/>
                </a:lnTo>
                <a:lnTo>
                  <a:pt x="31" y="227"/>
                </a:lnTo>
                <a:lnTo>
                  <a:pt x="32" y="227"/>
                </a:lnTo>
                <a:lnTo>
                  <a:pt x="33" y="228"/>
                </a:lnTo>
                <a:lnTo>
                  <a:pt x="34" y="232"/>
                </a:lnTo>
                <a:lnTo>
                  <a:pt x="37" y="239"/>
                </a:lnTo>
                <a:lnTo>
                  <a:pt x="39" y="264"/>
                </a:lnTo>
                <a:lnTo>
                  <a:pt x="39" y="264"/>
                </a:lnTo>
                <a:lnTo>
                  <a:pt x="43" y="302"/>
                </a:lnTo>
                <a:lnTo>
                  <a:pt x="48" y="337"/>
                </a:lnTo>
                <a:lnTo>
                  <a:pt x="54" y="368"/>
                </a:lnTo>
                <a:lnTo>
                  <a:pt x="60" y="386"/>
                </a:lnTo>
                <a:lnTo>
                  <a:pt x="60" y="386"/>
                </a:lnTo>
                <a:lnTo>
                  <a:pt x="63" y="394"/>
                </a:lnTo>
                <a:lnTo>
                  <a:pt x="71" y="402"/>
                </a:lnTo>
                <a:lnTo>
                  <a:pt x="82" y="411"/>
                </a:lnTo>
                <a:lnTo>
                  <a:pt x="93" y="420"/>
                </a:lnTo>
                <a:lnTo>
                  <a:pt x="117" y="440"/>
                </a:lnTo>
                <a:lnTo>
                  <a:pt x="135" y="453"/>
                </a:lnTo>
                <a:lnTo>
                  <a:pt x="135" y="453"/>
                </a:lnTo>
                <a:lnTo>
                  <a:pt x="144" y="458"/>
                </a:lnTo>
                <a:lnTo>
                  <a:pt x="155" y="463"/>
                </a:lnTo>
                <a:lnTo>
                  <a:pt x="183" y="473"/>
                </a:lnTo>
                <a:lnTo>
                  <a:pt x="218" y="482"/>
                </a:lnTo>
                <a:lnTo>
                  <a:pt x="218" y="482"/>
                </a:lnTo>
                <a:lnTo>
                  <a:pt x="230" y="491"/>
                </a:lnTo>
                <a:lnTo>
                  <a:pt x="236" y="497"/>
                </a:lnTo>
                <a:lnTo>
                  <a:pt x="239" y="501"/>
                </a:lnTo>
                <a:lnTo>
                  <a:pt x="240" y="503"/>
                </a:lnTo>
                <a:lnTo>
                  <a:pt x="240" y="503"/>
                </a:lnTo>
                <a:lnTo>
                  <a:pt x="235" y="514"/>
                </a:lnTo>
                <a:lnTo>
                  <a:pt x="226" y="531"/>
                </a:lnTo>
                <a:lnTo>
                  <a:pt x="211" y="563"/>
                </a:lnTo>
                <a:lnTo>
                  <a:pt x="211" y="563"/>
                </a:lnTo>
                <a:lnTo>
                  <a:pt x="207" y="567"/>
                </a:lnTo>
                <a:lnTo>
                  <a:pt x="204" y="571"/>
                </a:lnTo>
                <a:lnTo>
                  <a:pt x="196" y="579"/>
                </a:lnTo>
                <a:lnTo>
                  <a:pt x="192" y="585"/>
                </a:lnTo>
                <a:lnTo>
                  <a:pt x="189" y="591"/>
                </a:lnTo>
                <a:lnTo>
                  <a:pt x="186" y="598"/>
                </a:lnTo>
                <a:lnTo>
                  <a:pt x="185" y="609"/>
                </a:lnTo>
                <a:lnTo>
                  <a:pt x="185" y="609"/>
                </a:lnTo>
                <a:lnTo>
                  <a:pt x="185" y="638"/>
                </a:lnTo>
                <a:lnTo>
                  <a:pt x="185" y="654"/>
                </a:lnTo>
                <a:lnTo>
                  <a:pt x="185" y="654"/>
                </a:lnTo>
                <a:lnTo>
                  <a:pt x="186" y="662"/>
                </a:lnTo>
                <a:lnTo>
                  <a:pt x="187" y="669"/>
                </a:lnTo>
                <a:lnTo>
                  <a:pt x="187" y="675"/>
                </a:lnTo>
                <a:lnTo>
                  <a:pt x="187" y="677"/>
                </a:lnTo>
                <a:lnTo>
                  <a:pt x="185" y="680"/>
                </a:lnTo>
                <a:lnTo>
                  <a:pt x="185" y="680"/>
                </a:lnTo>
                <a:lnTo>
                  <a:pt x="180" y="686"/>
                </a:lnTo>
                <a:lnTo>
                  <a:pt x="177" y="691"/>
                </a:lnTo>
                <a:lnTo>
                  <a:pt x="173" y="697"/>
                </a:lnTo>
                <a:lnTo>
                  <a:pt x="173" y="726"/>
                </a:lnTo>
                <a:lnTo>
                  <a:pt x="173" y="726"/>
                </a:lnTo>
                <a:lnTo>
                  <a:pt x="169" y="724"/>
                </a:lnTo>
                <a:lnTo>
                  <a:pt x="166" y="722"/>
                </a:lnTo>
                <a:lnTo>
                  <a:pt x="162" y="721"/>
                </a:lnTo>
                <a:lnTo>
                  <a:pt x="158" y="721"/>
                </a:lnTo>
                <a:lnTo>
                  <a:pt x="155" y="724"/>
                </a:lnTo>
                <a:lnTo>
                  <a:pt x="152" y="730"/>
                </a:lnTo>
                <a:lnTo>
                  <a:pt x="151" y="738"/>
                </a:lnTo>
                <a:lnTo>
                  <a:pt x="151" y="73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9BF4F78B-B8BC-8FC1-D29C-B30A74D35A7E}"/>
              </a:ext>
            </a:extLst>
          </p:cNvPr>
          <p:cNvSpPr>
            <a:spLocks/>
          </p:cNvSpPr>
          <p:nvPr/>
        </p:nvSpPr>
        <p:spPr bwMode="auto">
          <a:xfrm>
            <a:off x="4250606" y="876300"/>
            <a:ext cx="1404788" cy="2684463"/>
          </a:xfrm>
          <a:custGeom>
            <a:avLst/>
            <a:gdLst>
              <a:gd name="T0" fmla="*/ 642 w 1280"/>
              <a:gd name="T1" fmla="*/ 56 h 2446"/>
              <a:gd name="T2" fmla="*/ 628 w 1280"/>
              <a:gd name="T3" fmla="*/ 40 h 2446"/>
              <a:gd name="T4" fmla="*/ 566 w 1280"/>
              <a:gd name="T5" fmla="*/ 2 h 2446"/>
              <a:gd name="T6" fmla="*/ 537 w 1280"/>
              <a:gd name="T7" fmla="*/ 18 h 2446"/>
              <a:gd name="T8" fmla="*/ 524 w 1280"/>
              <a:gd name="T9" fmla="*/ 157 h 2446"/>
              <a:gd name="T10" fmla="*/ 478 w 1280"/>
              <a:gd name="T11" fmla="*/ 245 h 2446"/>
              <a:gd name="T12" fmla="*/ 526 w 1280"/>
              <a:gd name="T13" fmla="*/ 561 h 2446"/>
              <a:gd name="T14" fmla="*/ 643 w 1280"/>
              <a:gd name="T15" fmla="*/ 971 h 2446"/>
              <a:gd name="T16" fmla="*/ 594 w 1280"/>
              <a:gd name="T17" fmla="*/ 1058 h 2446"/>
              <a:gd name="T18" fmla="*/ 538 w 1280"/>
              <a:gd name="T19" fmla="*/ 1084 h 2446"/>
              <a:gd name="T20" fmla="*/ 529 w 1280"/>
              <a:gd name="T21" fmla="*/ 1117 h 2446"/>
              <a:gd name="T22" fmla="*/ 468 w 1280"/>
              <a:gd name="T23" fmla="*/ 1309 h 2446"/>
              <a:gd name="T24" fmla="*/ 451 w 1280"/>
              <a:gd name="T25" fmla="*/ 1393 h 2446"/>
              <a:gd name="T26" fmla="*/ 273 w 1280"/>
              <a:gd name="T27" fmla="*/ 1599 h 2446"/>
              <a:gd name="T28" fmla="*/ 86 w 1280"/>
              <a:gd name="T29" fmla="*/ 1724 h 2446"/>
              <a:gd name="T30" fmla="*/ 0 w 1280"/>
              <a:gd name="T31" fmla="*/ 1901 h 2446"/>
              <a:gd name="T32" fmla="*/ 104 w 1280"/>
              <a:gd name="T33" fmla="*/ 1895 h 2446"/>
              <a:gd name="T34" fmla="*/ 173 w 1280"/>
              <a:gd name="T35" fmla="*/ 1828 h 2446"/>
              <a:gd name="T36" fmla="*/ 239 w 1280"/>
              <a:gd name="T37" fmla="*/ 1775 h 2446"/>
              <a:gd name="T38" fmla="*/ 548 w 1280"/>
              <a:gd name="T39" fmla="*/ 1585 h 2446"/>
              <a:gd name="T40" fmla="*/ 643 w 1280"/>
              <a:gd name="T41" fmla="*/ 1625 h 2446"/>
              <a:gd name="T42" fmla="*/ 659 w 1280"/>
              <a:gd name="T43" fmla="*/ 1911 h 2446"/>
              <a:gd name="T44" fmla="*/ 614 w 1280"/>
              <a:gd name="T45" fmla="*/ 2306 h 2446"/>
              <a:gd name="T46" fmla="*/ 638 w 1280"/>
              <a:gd name="T47" fmla="*/ 2369 h 2446"/>
              <a:gd name="T48" fmla="*/ 766 w 1280"/>
              <a:gd name="T49" fmla="*/ 2433 h 2446"/>
              <a:gd name="T50" fmla="*/ 860 w 1280"/>
              <a:gd name="T51" fmla="*/ 2413 h 2446"/>
              <a:gd name="T52" fmla="*/ 776 w 1280"/>
              <a:gd name="T53" fmla="*/ 2331 h 2446"/>
              <a:gd name="T54" fmla="*/ 802 w 1280"/>
              <a:gd name="T55" fmla="*/ 2101 h 2446"/>
              <a:gd name="T56" fmla="*/ 881 w 1280"/>
              <a:gd name="T57" fmla="*/ 1755 h 2446"/>
              <a:gd name="T58" fmla="*/ 862 w 1280"/>
              <a:gd name="T59" fmla="*/ 1419 h 2446"/>
              <a:gd name="T60" fmla="*/ 823 w 1280"/>
              <a:gd name="T61" fmla="*/ 1312 h 2446"/>
              <a:gd name="T62" fmla="*/ 835 w 1280"/>
              <a:gd name="T63" fmla="*/ 1273 h 2446"/>
              <a:gd name="T64" fmla="*/ 911 w 1280"/>
              <a:gd name="T65" fmla="*/ 1160 h 2446"/>
              <a:gd name="T66" fmla="*/ 997 w 1280"/>
              <a:gd name="T67" fmla="*/ 1140 h 2446"/>
              <a:gd name="T68" fmla="*/ 1088 w 1280"/>
              <a:gd name="T69" fmla="*/ 1227 h 2446"/>
              <a:gd name="T70" fmla="*/ 1188 w 1280"/>
              <a:gd name="T71" fmla="*/ 1146 h 2446"/>
              <a:gd name="T72" fmla="*/ 1241 w 1280"/>
              <a:gd name="T73" fmla="*/ 985 h 2446"/>
              <a:gd name="T74" fmla="*/ 1274 w 1280"/>
              <a:gd name="T75" fmla="*/ 906 h 2446"/>
              <a:gd name="T76" fmla="*/ 1269 w 1280"/>
              <a:gd name="T77" fmla="*/ 846 h 2446"/>
              <a:gd name="T78" fmla="*/ 1232 w 1280"/>
              <a:gd name="T79" fmla="*/ 790 h 2446"/>
              <a:gd name="T80" fmla="*/ 1222 w 1280"/>
              <a:gd name="T81" fmla="*/ 776 h 2446"/>
              <a:gd name="T82" fmla="*/ 1198 w 1280"/>
              <a:gd name="T83" fmla="*/ 792 h 2446"/>
              <a:gd name="T84" fmla="*/ 1198 w 1280"/>
              <a:gd name="T85" fmla="*/ 902 h 2446"/>
              <a:gd name="T86" fmla="*/ 1158 w 1280"/>
              <a:gd name="T87" fmla="*/ 948 h 2446"/>
              <a:gd name="T88" fmla="*/ 1120 w 1280"/>
              <a:gd name="T89" fmla="*/ 1068 h 2446"/>
              <a:gd name="T90" fmla="*/ 1093 w 1280"/>
              <a:gd name="T91" fmla="*/ 1061 h 2446"/>
              <a:gd name="T92" fmla="*/ 1061 w 1280"/>
              <a:gd name="T93" fmla="*/ 1010 h 2446"/>
              <a:gd name="T94" fmla="*/ 1046 w 1280"/>
              <a:gd name="T95" fmla="*/ 867 h 2446"/>
              <a:gd name="T96" fmla="*/ 1027 w 1280"/>
              <a:gd name="T97" fmla="*/ 781 h 2446"/>
              <a:gd name="T98" fmla="*/ 1063 w 1280"/>
              <a:gd name="T99" fmla="*/ 734 h 2446"/>
              <a:gd name="T100" fmla="*/ 1080 w 1280"/>
              <a:gd name="T101" fmla="*/ 710 h 2446"/>
              <a:gd name="T102" fmla="*/ 1091 w 1280"/>
              <a:gd name="T103" fmla="*/ 661 h 2446"/>
              <a:gd name="T104" fmla="*/ 1083 w 1280"/>
              <a:gd name="T105" fmla="*/ 594 h 2446"/>
              <a:gd name="T106" fmla="*/ 1047 w 1280"/>
              <a:gd name="T107" fmla="*/ 566 h 2446"/>
              <a:gd name="T108" fmla="*/ 987 w 1280"/>
              <a:gd name="T109" fmla="*/ 545 h 2446"/>
              <a:gd name="T110" fmla="*/ 896 w 1280"/>
              <a:gd name="T111" fmla="*/ 542 h 2446"/>
              <a:gd name="T112" fmla="*/ 858 w 1280"/>
              <a:gd name="T113" fmla="*/ 566 h 2446"/>
              <a:gd name="T114" fmla="*/ 847 w 1280"/>
              <a:gd name="T115" fmla="*/ 592 h 2446"/>
              <a:gd name="T116" fmla="*/ 706 w 1280"/>
              <a:gd name="T117" fmla="*/ 527 h 2446"/>
              <a:gd name="T118" fmla="*/ 676 w 1280"/>
              <a:gd name="T119" fmla="*/ 476 h 2446"/>
              <a:gd name="T120" fmla="*/ 608 w 1280"/>
              <a:gd name="T121" fmla="*/ 238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2446">
                <a:moveTo>
                  <a:pt x="599" y="206"/>
                </a:moveTo>
                <a:lnTo>
                  <a:pt x="599" y="206"/>
                </a:lnTo>
                <a:lnTo>
                  <a:pt x="600" y="191"/>
                </a:lnTo>
                <a:lnTo>
                  <a:pt x="605" y="156"/>
                </a:lnTo>
                <a:lnTo>
                  <a:pt x="611" y="117"/>
                </a:lnTo>
                <a:lnTo>
                  <a:pt x="615" y="100"/>
                </a:lnTo>
                <a:lnTo>
                  <a:pt x="619" y="89"/>
                </a:lnTo>
                <a:lnTo>
                  <a:pt x="619" y="89"/>
                </a:lnTo>
                <a:lnTo>
                  <a:pt x="624" y="80"/>
                </a:lnTo>
                <a:lnTo>
                  <a:pt x="630" y="72"/>
                </a:lnTo>
                <a:lnTo>
                  <a:pt x="642" y="56"/>
                </a:lnTo>
                <a:lnTo>
                  <a:pt x="652" y="42"/>
                </a:lnTo>
                <a:lnTo>
                  <a:pt x="654" y="39"/>
                </a:lnTo>
                <a:lnTo>
                  <a:pt x="654" y="36"/>
                </a:lnTo>
                <a:lnTo>
                  <a:pt x="653" y="35"/>
                </a:lnTo>
                <a:lnTo>
                  <a:pt x="653" y="35"/>
                </a:lnTo>
                <a:lnTo>
                  <a:pt x="650" y="34"/>
                </a:lnTo>
                <a:lnTo>
                  <a:pt x="647" y="34"/>
                </a:lnTo>
                <a:lnTo>
                  <a:pt x="638" y="35"/>
                </a:lnTo>
                <a:lnTo>
                  <a:pt x="631" y="39"/>
                </a:lnTo>
                <a:lnTo>
                  <a:pt x="628" y="40"/>
                </a:lnTo>
                <a:lnTo>
                  <a:pt x="628" y="40"/>
                </a:lnTo>
                <a:lnTo>
                  <a:pt x="620" y="24"/>
                </a:lnTo>
                <a:lnTo>
                  <a:pt x="611" y="13"/>
                </a:lnTo>
                <a:lnTo>
                  <a:pt x="608" y="8"/>
                </a:lnTo>
                <a:lnTo>
                  <a:pt x="604" y="6"/>
                </a:lnTo>
                <a:lnTo>
                  <a:pt x="604" y="6"/>
                </a:lnTo>
                <a:lnTo>
                  <a:pt x="597" y="3"/>
                </a:lnTo>
                <a:lnTo>
                  <a:pt x="587" y="1"/>
                </a:lnTo>
                <a:lnTo>
                  <a:pt x="577" y="0"/>
                </a:lnTo>
                <a:lnTo>
                  <a:pt x="570" y="1"/>
                </a:lnTo>
                <a:lnTo>
                  <a:pt x="570" y="1"/>
                </a:lnTo>
                <a:lnTo>
                  <a:pt x="566" y="2"/>
                </a:lnTo>
                <a:lnTo>
                  <a:pt x="568" y="2"/>
                </a:lnTo>
                <a:lnTo>
                  <a:pt x="566" y="3"/>
                </a:lnTo>
                <a:lnTo>
                  <a:pt x="560" y="6"/>
                </a:lnTo>
                <a:lnTo>
                  <a:pt x="560" y="6"/>
                </a:lnTo>
                <a:lnTo>
                  <a:pt x="555" y="7"/>
                </a:lnTo>
                <a:lnTo>
                  <a:pt x="552" y="8"/>
                </a:lnTo>
                <a:lnTo>
                  <a:pt x="547" y="8"/>
                </a:lnTo>
                <a:lnTo>
                  <a:pt x="544" y="8"/>
                </a:lnTo>
                <a:lnTo>
                  <a:pt x="541" y="11"/>
                </a:lnTo>
                <a:lnTo>
                  <a:pt x="541" y="11"/>
                </a:lnTo>
                <a:lnTo>
                  <a:pt x="537" y="18"/>
                </a:lnTo>
                <a:lnTo>
                  <a:pt x="534" y="27"/>
                </a:lnTo>
                <a:lnTo>
                  <a:pt x="532" y="36"/>
                </a:lnTo>
                <a:lnTo>
                  <a:pt x="531" y="45"/>
                </a:lnTo>
                <a:lnTo>
                  <a:pt x="531" y="45"/>
                </a:lnTo>
                <a:lnTo>
                  <a:pt x="532" y="51"/>
                </a:lnTo>
                <a:lnTo>
                  <a:pt x="534" y="57"/>
                </a:lnTo>
                <a:lnTo>
                  <a:pt x="536" y="64"/>
                </a:lnTo>
                <a:lnTo>
                  <a:pt x="536" y="74"/>
                </a:lnTo>
                <a:lnTo>
                  <a:pt x="536" y="74"/>
                </a:lnTo>
                <a:lnTo>
                  <a:pt x="529" y="125"/>
                </a:lnTo>
                <a:lnTo>
                  <a:pt x="524" y="157"/>
                </a:lnTo>
                <a:lnTo>
                  <a:pt x="521" y="181"/>
                </a:lnTo>
                <a:lnTo>
                  <a:pt x="521" y="181"/>
                </a:lnTo>
                <a:lnTo>
                  <a:pt x="521" y="210"/>
                </a:lnTo>
                <a:lnTo>
                  <a:pt x="520" y="220"/>
                </a:lnTo>
                <a:lnTo>
                  <a:pt x="519" y="224"/>
                </a:lnTo>
                <a:lnTo>
                  <a:pt x="516" y="225"/>
                </a:lnTo>
                <a:lnTo>
                  <a:pt x="516" y="225"/>
                </a:lnTo>
                <a:lnTo>
                  <a:pt x="496" y="235"/>
                </a:lnTo>
                <a:lnTo>
                  <a:pt x="484" y="241"/>
                </a:lnTo>
                <a:lnTo>
                  <a:pt x="478" y="245"/>
                </a:lnTo>
                <a:lnTo>
                  <a:pt x="478" y="245"/>
                </a:lnTo>
                <a:lnTo>
                  <a:pt x="482" y="262"/>
                </a:lnTo>
                <a:lnTo>
                  <a:pt x="493" y="298"/>
                </a:lnTo>
                <a:lnTo>
                  <a:pt x="504" y="342"/>
                </a:lnTo>
                <a:lnTo>
                  <a:pt x="509" y="364"/>
                </a:lnTo>
                <a:lnTo>
                  <a:pt x="512" y="381"/>
                </a:lnTo>
                <a:lnTo>
                  <a:pt x="512" y="381"/>
                </a:lnTo>
                <a:lnTo>
                  <a:pt x="514" y="429"/>
                </a:lnTo>
                <a:lnTo>
                  <a:pt x="518" y="492"/>
                </a:lnTo>
                <a:lnTo>
                  <a:pt x="520" y="524"/>
                </a:lnTo>
                <a:lnTo>
                  <a:pt x="524" y="550"/>
                </a:lnTo>
                <a:lnTo>
                  <a:pt x="526" y="561"/>
                </a:lnTo>
                <a:lnTo>
                  <a:pt x="529" y="570"/>
                </a:lnTo>
                <a:lnTo>
                  <a:pt x="532" y="577"/>
                </a:lnTo>
                <a:lnTo>
                  <a:pt x="536" y="581"/>
                </a:lnTo>
                <a:lnTo>
                  <a:pt x="536" y="581"/>
                </a:lnTo>
                <a:lnTo>
                  <a:pt x="549" y="592"/>
                </a:lnTo>
                <a:lnTo>
                  <a:pt x="571" y="611"/>
                </a:lnTo>
                <a:lnTo>
                  <a:pt x="628" y="666"/>
                </a:lnTo>
                <a:lnTo>
                  <a:pt x="706" y="742"/>
                </a:lnTo>
                <a:lnTo>
                  <a:pt x="706" y="742"/>
                </a:lnTo>
                <a:lnTo>
                  <a:pt x="678" y="843"/>
                </a:lnTo>
                <a:lnTo>
                  <a:pt x="643" y="971"/>
                </a:lnTo>
                <a:lnTo>
                  <a:pt x="643" y="971"/>
                </a:lnTo>
                <a:lnTo>
                  <a:pt x="637" y="999"/>
                </a:lnTo>
                <a:lnTo>
                  <a:pt x="633" y="1013"/>
                </a:lnTo>
                <a:lnTo>
                  <a:pt x="630" y="1027"/>
                </a:lnTo>
                <a:lnTo>
                  <a:pt x="624" y="1040"/>
                </a:lnTo>
                <a:lnTo>
                  <a:pt x="620" y="1045"/>
                </a:lnTo>
                <a:lnTo>
                  <a:pt x="616" y="1050"/>
                </a:lnTo>
                <a:lnTo>
                  <a:pt x="611" y="1054"/>
                </a:lnTo>
                <a:lnTo>
                  <a:pt x="606" y="1056"/>
                </a:lnTo>
                <a:lnTo>
                  <a:pt x="600" y="1057"/>
                </a:lnTo>
                <a:lnTo>
                  <a:pt x="594" y="1058"/>
                </a:lnTo>
                <a:lnTo>
                  <a:pt x="594" y="1058"/>
                </a:lnTo>
                <a:lnTo>
                  <a:pt x="581" y="1060"/>
                </a:lnTo>
                <a:lnTo>
                  <a:pt x="570" y="1062"/>
                </a:lnTo>
                <a:lnTo>
                  <a:pt x="559" y="1066"/>
                </a:lnTo>
                <a:lnTo>
                  <a:pt x="551" y="1069"/>
                </a:lnTo>
                <a:lnTo>
                  <a:pt x="544" y="1073"/>
                </a:lnTo>
                <a:lnTo>
                  <a:pt x="540" y="1078"/>
                </a:lnTo>
                <a:lnTo>
                  <a:pt x="537" y="1080"/>
                </a:lnTo>
                <a:lnTo>
                  <a:pt x="536" y="1083"/>
                </a:lnTo>
                <a:lnTo>
                  <a:pt x="536" y="1083"/>
                </a:lnTo>
                <a:lnTo>
                  <a:pt x="538" y="1084"/>
                </a:lnTo>
                <a:lnTo>
                  <a:pt x="544" y="1084"/>
                </a:lnTo>
                <a:lnTo>
                  <a:pt x="559" y="1084"/>
                </a:lnTo>
                <a:lnTo>
                  <a:pt x="563" y="1085"/>
                </a:lnTo>
                <a:lnTo>
                  <a:pt x="564" y="1088"/>
                </a:lnTo>
                <a:lnTo>
                  <a:pt x="564" y="1089"/>
                </a:lnTo>
                <a:lnTo>
                  <a:pt x="561" y="1091"/>
                </a:lnTo>
                <a:lnTo>
                  <a:pt x="559" y="1094"/>
                </a:lnTo>
                <a:lnTo>
                  <a:pt x="546" y="1102"/>
                </a:lnTo>
                <a:lnTo>
                  <a:pt x="546" y="1102"/>
                </a:lnTo>
                <a:lnTo>
                  <a:pt x="537" y="1108"/>
                </a:lnTo>
                <a:lnTo>
                  <a:pt x="529" y="1117"/>
                </a:lnTo>
                <a:lnTo>
                  <a:pt x="521" y="1127"/>
                </a:lnTo>
                <a:lnTo>
                  <a:pt x="514" y="1139"/>
                </a:lnTo>
                <a:lnTo>
                  <a:pt x="508" y="1152"/>
                </a:lnTo>
                <a:lnTo>
                  <a:pt x="502" y="1167"/>
                </a:lnTo>
                <a:lnTo>
                  <a:pt x="491" y="1197"/>
                </a:lnTo>
                <a:lnTo>
                  <a:pt x="482" y="1229"/>
                </a:lnTo>
                <a:lnTo>
                  <a:pt x="475" y="1257"/>
                </a:lnTo>
                <a:lnTo>
                  <a:pt x="470" y="1281"/>
                </a:lnTo>
                <a:lnTo>
                  <a:pt x="468" y="1297"/>
                </a:lnTo>
                <a:lnTo>
                  <a:pt x="468" y="1297"/>
                </a:lnTo>
                <a:lnTo>
                  <a:pt x="468" y="1309"/>
                </a:lnTo>
                <a:lnTo>
                  <a:pt x="469" y="1323"/>
                </a:lnTo>
                <a:lnTo>
                  <a:pt x="474" y="1350"/>
                </a:lnTo>
                <a:lnTo>
                  <a:pt x="475" y="1363"/>
                </a:lnTo>
                <a:lnTo>
                  <a:pt x="475" y="1369"/>
                </a:lnTo>
                <a:lnTo>
                  <a:pt x="474" y="1374"/>
                </a:lnTo>
                <a:lnTo>
                  <a:pt x="471" y="1379"/>
                </a:lnTo>
                <a:lnTo>
                  <a:pt x="468" y="1384"/>
                </a:lnTo>
                <a:lnTo>
                  <a:pt x="464" y="1387"/>
                </a:lnTo>
                <a:lnTo>
                  <a:pt x="458" y="1390"/>
                </a:lnTo>
                <a:lnTo>
                  <a:pt x="458" y="1390"/>
                </a:lnTo>
                <a:lnTo>
                  <a:pt x="451" y="1393"/>
                </a:lnTo>
                <a:lnTo>
                  <a:pt x="442" y="1401"/>
                </a:lnTo>
                <a:lnTo>
                  <a:pt x="434" y="1410"/>
                </a:lnTo>
                <a:lnTo>
                  <a:pt x="423" y="1423"/>
                </a:lnTo>
                <a:lnTo>
                  <a:pt x="400" y="1452"/>
                </a:lnTo>
                <a:lnTo>
                  <a:pt x="374" y="1485"/>
                </a:lnTo>
                <a:lnTo>
                  <a:pt x="347" y="1519"/>
                </a:lnTo>
                <a:lnTo>
                  <a:pt x="322" y="1552"/>
                </a:lnTo>
                <a:lnTo>
                  <a:pt x="308" y="1566"/>
                </a:lnTo>
                <a:lnTo>
                  <a:pt x="296" y="1580"/>
                </a:lnTo>
                <a:lnTo>
                  <a:pt x="284" y="1591"/>
                </a:lnTo>
                <a:lnTo>
                  <a:pt x="273" y="1599"/>
                </a:lnTo>
                <a:lnTo>
                  <a:pt x="273" y="1599"/>
                </a:lnTo>
                <a:lnTo>
                  <a:pt x="229" y="1631"/>
                </a:lnTo>
                <a:lnTo>
                  <a:pt x="188" y="1663"/>
                </a:lnTo>
                <a:lnTo>
                  <a:pt x="137" y="1702"/>
                </a:lnTo>
                <a:lnTo>
                  <a:pt x="137" y="1702"/>
                </a:lnTo>
                <a:lnTo>
                  <a:pt x="132" y="1704"/>
                </a:lnTo>
                <a:lnTo>
                  <a:pt x="126" y="1707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86" y="1724"/>
                </a:lnTo>
                <a:lnTo>
                  <a:pt x="79" y="1731"/>
                </a:lnTo>
                <a:lnTo>
                  <a:pt x="79" y="1731"/>
                </a:lnTo>
                <a:lnTo>
                  <a:pt x="69" y="1744"/>
                </a:lnTo>
                <a:lnTo>
                  <a:pt x="55" y="1767"/>
                </a:lnTo>
                <a:lnTo>
                  <a:pt x="40" y="1795"/>
                </a:lnTo>
                <a:lnTo>
                  <a:pt x="25" y="1825"/>
                </a:lnTo>
                <a:lnTo>
                  <a:pt x="12" y="1855"/>
                </a:lnTo>
                <a:lnTo>
                  <a:pt x="7" y="1869"/>
                </a:lnTo>
                <a:lnTo>
                  <a:pt x="3" y="1881"/>
                </a:lnTo>
                <a:lnTo>
                  <a:pt x="1" y="1892"/>
                </a:lnTo>
                <a:lnTo>
                  <a:pt x="0" y="1901"/>
                </a:lnTo>
                <a:lnTo>
                  <a:pt x="2" y="1908"/>
                </a:lnTo>
                <a:lnTo>
                  <a:pt x="3" y="1910"/>
                </a:lnTo>
                <a:lnTo>
                  <a:pt x="6" y="1911"/>
                </a:lnTo>
                <a:lnTo>
                  <a:pt x="6" y="1911"/>
                </a:lnTo>
                <a:lnTo>
                  <a:pt x="17" y="1915"/>
                </a:lnTo>
                <a:lnTo>
                  <a:pt x="30" y="1916"/>
                </a:lnTo>
                <a:lnTo>
                  <a:pt x="45" y="1916"/>
                </a:lnTo>
                <a:lnTo>
                  <a:pt x="59" y="1914"/>
                </a:lnTo>
                <a:lnTo>
                  <a:pt x="74" y="1909"/>
                </a:lnTo>
                <a:lnTo>
                  <a:pt x="90" y="1903"/>
                </a:lnTo>
                <a:lnTo>
                  <a:pt x="104" y="1895"/>
                </a:lnTo>
                <a:lnTo>
                  <a:pt x="117" y="1887"/>
                </a:lnTo>
                <a:lnTo>
                  <a:pt x="117" y="1887"/>
                </a:lnTo>
                <a:lnTo>
                  <a:pt x="130" y="1877"/>
                </a:lnTo>
                <a:lnTo>
                  <a:pt x="139" y="1867"/>
                </a:lnTo>
                <a:lnTo>
                  <a:pt x="148" y="1858"/>
                </a:lnTo>
                <a:lnTo>
                  <a:pt x="155" y="1849"/>
                </a:lnTo>
                <a:lnTo>
                  <a:pt x="165" y="1834"/>
                </a:lnTo>
                <a:lnTo>
                  <a:pt x="169" y="1831"/>
                </a:lnTo>
                <a:lnTo>
                  <a:pt x="171" y="1828"/>
                </a:lnTo>
                <a:lnTo>
                  <a:pt x="171" y="1828"/>
                </a:lnTo>
                <a:lnTo>
                  <a:pt x="173" y="1828"/>
                </a:lnTo>
                <a:lnTo>
                  <a:pt x="177" y="1828"/>
                </a:lnTo>
                <a:lnTo>
                  <a:pt x="183" y="1830"/>
                </a:lnTo>
                <a:lnTo>
                  <a:pt x="188" y="1832"/>
                </a:lnTo>
                <a:lnTo>
                  <a:pt x="190" y="1833"/>
                </a:lnTo>
                <a:lnTo>
                  <a:pt x="190" y="1833"/>
                </a:lnTo>
                <a:lnTo>
                  <a:pt x="193" y="1828"/>
                </a:lnTo>
                <a:lnTo>
                  <a:pt x="197" y="1821"/>
                </a:lnTo>
                <a:lnTo>
                  <a:pt x="203" y="1813"/>
                </a:lnTo>
                <a:lnTo>
                  <a:pt x="211" y="1802"/>
                </a:lnTo>
                <a:lnTo>
                  <a:pt x="223" y="1788"/>
                </a:lnTo>
                <a:lnTo>
                  <a:pt x="239" y="1775"/>
                </a:lnTo>
                <a:lnTo>
                  <a:pt x="259" y="1760"/>
                </a:lnTo>
                <a:lnTo>
                  <a:pt x="259" y="1760"/>
                </a:lnTo>
                <a:lnTo>
                  <a:pt x="285" y="1743"/>
                </a:lnTo>
                <a:lnTo>
                  <a:pt x="317" y="1725"/>
                </a:lnTo>
                <a:lnTo>
                  <a:pt x="392" y="1682"/>
                </a:lnTo>
                <a:lnTo>
                  <a:pt x="468" y="1641"/>
                </a:lnTo>
                <a:lnTo>
                  <a:pt x="499" y="1621"/>
                </a:lnTo>
                <a:lnTo>
                  <a:pt x="526" y="1604"/>
                </a:lnTo>
                <a:lnTo>
                  <a:pt x="526" y="1604"/>
                </a:lnTo>
                <a:lnTo>
                  <a:pt x="537" y="1596"/>
                </a:lnTo>
                <a:lnTo>
                  <a:pt x="548" y="1585"/>
                </a:lnTo>
                <a:lnTo>
                  <a:pt x="558" y="1573"/>
                </a:lnTo>
                <a:lnTo>
                  <a:pt x="566" y="1559"/>
                </a:lnTo>
                <a:lnTo>
                  <a:pt x="575" y="1546"/>
                </a:lnTo>
                <a:lnTo>
                  <a:pt x="583" y="1530"/>
                </a:lnTo>
                <a:lnTo>
                  <a:pt x="597" y="1501"/>
                </a:lnTo>
                <a:lnTo>
                  <a:pt x="609" y="1474"/>
                </a:lnTo>
                <a:lnTo>
                  <a:pt x="616" y="1451"/>
                </a:lnTo>
                <a:lnTo>
                  <a:pt x="624" y="1429"/>
                </a:lnTo>
                <a:lnTo>
                  <a:pt x="624" y="1429"/>
                </a:lnTo>
                <a:lnTo>
                  <a:pt x="634" y="1534"/>
                </a:lnTo>
                <a:lnTo>
                  <a:pt x="643" y="1625"/>
                </a:lnTo>
                <a:lnTo>
                  <a:pt x="653" y="1707"/>
                </a:lnTo>
                <a:lnTo>
                  <a:pt x="653" y="1707"/>
                </a:lnTo>
                <a:lnTo>
                  <a:pt x="660" y="1765"/>
                </a:lnTo>
                <a:lnTo>
                  <a:pt x="666" y="1808"/>
                </a:lnTo>
                <a:lnTo>
                  <a:pt x="669" y="1823"/>
                </a:lnTo>
                <a:lnTo>
                  <a:pt x="670" y="1837"/>
                </a:lnTo>
                <a:lnTo>
                  <a:pt x="669" y="1848"/>
                </a:lnTo>
                <a:lnTo>
                  <a:pt x="667" y="1858"/>
                </a:lnTo>
                <a:lnTo>
                  <a:pt x="667" y="1858"/>
                </a:lnTo>
                <a:lnTo>
                  <a:pt x="664" y="1876"/>
                </a:lnTo>
                <a:lnTo>
                  <a:pt x="659" y="1911"/>
                </a:lnTo>
                <a:lnTo>
                  <a:pt x="647" y="2011"/>
                </a:lnTo>
                <a:lnTo>
                  <a:pt x="632" y="2120"/>
                </a:lnTo>
                <a:lnTo>
                  <a:pt x="625" y="2166"/>
                </a:lnTo>
                <a:lnTo>
                  <a:pt x="619" y="2199"/>
                </a:lnTo>
                <a:lnTo>
                  <a:pt x="619" y="2199"/>
                </a:lnTo>
                <a:lnTo>
                  <a:pt x="614" y="2223"/>
                </a:lnTo>
                <a:lnTo>
                  <a:pt x="610" y="2244"/>
                </a:lnTo>
                <a:lnTo>
                  <a:pt x="605" y="2275"/>
                </a:lnTo>
                <a:lnTo>
                  <a:pt x="604" y="2295"/>
                </a:lnTo>
                <a:lnTo>
                  <a:pt x="604" y="2301"/>
                </a:lnTo>
                <a:lnTo>
                  <a:pt x="614" y="2306"/>
                </a:lnTo>
                <a:lnTo>
                  <a:pt x="614" y="2306"/>
                </a:lnTo>
                <a:lnTo>
                  <a:pt x="610" y="2317"/>
                </a:lnTo>
                <a:lnTo>
                  <a:pt x="609" y="2328"/>
                </a:lnTo>
                <a:lnTo>
                  <a:pt x="609" y="2334"/>
                </a:lnTo>
                <a:lnTo>
                  <a:pt x="609" y="2340"/>
                </a:lnTo>
                <a:lnTo>
                  <a:pt x="609" y="2340"/>
                </a:lnTo>
                <a:lnTo>
                  <a:pt x="610" y="2344"/>
                </a:lnTo>
                <a:lnTo>
                  <a:pt x="613" y="2346"/>
                </a:lnTo>
                <a:lnTo>
                  <a:pt x="619" y="2353"/>
                </a:lnTo>
                <a:lnTo>
                  <a:pt x="627" y="2362"/>
                </a:lnTo>
                <a:lnTo>
                  <a:pt x="638" y="2369"/>
                </a:lnTo>
                <a:lnTo>
                  <a:pt x="649" y="2375"/>
                </a:lnTo>
                <a:lnTo>
                  <a:pt x="659" y="2380"/>
                </a:lnTo>
                <a:lnTo>
                  <a:pt x="667" y="2384"/>
                </a:lnTo>
                <a:lnTo>
                  <a:pt x="672" y="2384"/>
                </a:lnTo>
                <a:lnTo>
                  <a:pt x="672" y="2384"/>
                </a:lnTo>
                <a:lnTo>
                  <a:pt x="675" y="2384"/>
                </a:lnTo>
                <a:lnTo>
                  <a:pt x="679" y="2386"/>
                </a:lnTo>
                <a:lnTo>
                  <a:pt x="695" y="2395"/>
                </a:lnTo>
                <a:lnTo>
                  <a:pt x="716" y="2407"/>
                </a:lnTo>
                <a:lnTo>
                  <a:pt x="740" y="2420"/>
                </a:lnTo>
                <a:lnTo>
                  <a:pt x="766" y="2433"/>
                </a:lnTo>
                <a:lnTo>
                  <a:pt x="778" y="2437"/>
                </a:lnTo>
                <a:lnTo>
                  <a:pt x="790" y="2442"/>
                </a:lnTo>
                <a:lnTo>
                  <a:pt x="801" y="2445"/>
                </a:lnTo>
                <a:lnTo>
                  <a:pt x="812" y="2446"/>
                </a:lnTo>
                <a:lnTo>
                  <a:pt x="821" y="2445"/>
                </a:lnTo>
                <a:lnTo>
                  <a:pt x="828" y="2442"/>
                </a:lnTo>
                <a:lnTo>
                  <a:pt x="828" y="2442"/>
                </a:lnTo>
                <a:lnTo>
                  <a:pt x="847" y="2429"/>
                </a:lnTo>
                <a:lnTo>
                  <a:pt x="855" y="2423"/>
                </a:lnTo>
                <a:lnTo>
                  <a:pt x="858" y="2418"/>
                </a:lnTo>
                <a:lnTo>
                  <a:pt x="860" y="2413"/>
                </a:lnTo>
                <a:lnTo>
                  <a:pt x="858" y="2409"/>
                </a:lnTo>
                <a:lnTo>
                  <a:pt x="856" y="2405"/>
                </a:lnTo>
                <a:lnTo>
                  <a:pt x="852" y="2398"/>
                </a:lnTo>
                <a:lnTo>
                  <a:pt x="852" y="2398"/>
                </a:lnTo>
                <a:lnTo>
                  <a:pt x="839" y="2383"/>
                </a:lnTo>
                <a:lnTo>
                  <a:pt x="833" y="2378"/>
                </a:lnTo>
                <a:lnTo>
                  <a:pt x="823" y="2369"/>
                </a:lnTo>
                <a:lnTo>
                  <a:pt x="823" y="2369"/>
                </a:lnTo>
                <a:lnTo>
                  <a:pt x="795" y="2349"/>
                </a:lnTo>
                <a:lnTo>
                  <a:pt x="782" y="2338"/>
                </a:lnTo>
                <a:lnTo>
                  <a:pt x="776" y="2331"/>
                </a:lnTo>
                <a:lnTo>
                  <a:pt x="769" y="2325"/>
                </a:lnTo>
                <a:lnTo>
                  <a:pt x="769" y="2325"/>
                </a:lnTo>
                <a:lnTo>
                  <a:pt x="745" y="2296"/>
                </a:lnTo>
                <a:lnTo>
                  <a:pt x="745" y="2296"/>
                </a:lnTo>
                <a:lnTo>
                  <a:pt x="755" y="2297"/>
                </a:lnTo>
                <a:lnTo>
                  <a:pt x="761" y="2297"/>
                </a:lnTo>
                <a:lnTo>
                  <a:pt x="763" y="2297"/>
                </a:lnTo>
                <a:lnTo>
                  <a:pt x="765" y="2296"/>
                </a:lnTo>
                <a:lnTo>
                  <a:pt x="765" y="2296"/>
                </a:lnTo>
                <a:lnTo>
                  <a:pt x="788" y="2180"/>
                </a:lnTo>
                <a:lnTo>
                  <a:pt x="802" y="2101"/>
                </a:lnTo>
                <a:lnTo>
                  <a:pt x="807" y="2074"/>
                </a:lnTo>
                <a:lnTo>
                  <a:pt x="808" y="2062"/>
                </a:lnTo>
                <a:lnTo>
                  <a:pt x="808" y="2062"/>
                </a:lnTo>
                <a:lnTo>
                  <a:pt x="811" y="2049"/>
                </a:lnTo>
                <a:lnTo>
                  <a:pt x="819" y="2017"/>
                </a:lnTo>
                <a:lnTo>
                  <a:pt x="844" y="1921"/>
                </a:lnTo>
                <a:lnTo>
                  <a:pt x="857" y="1869"/>
                </a:lnTo>
                <a:lnTo>
                  <a:pt x="869" y="1820"/>
                </a:lnTo>
                <a:lnTo>
                  <a:pt x="878" y="1780"/>
                </a:lnTo>
                <a:lnTo>
                  <a:pt x="880" y="1765"/>
                </a:lnTo>
                <a:lnTo>
                  <a:pt x="881" y="1755"/>
                </a:lnTo>
                <a:lnTo>
                  <a:pt x="881" y="1755"/>
                </a:lnTo>
                <a:lnTo>
                  <a:pt x="880" y="1733"/>
                </a:lnTo>
                <a:lnTo>
                  <a:pt x="878" y="1700"/>
                </a:lnTo>
                <a:lnTo>
                  <a:pt x="870" y="1619"/>
                </a:lnTo>
                <a:lnTo>
                  <a:pt x="862" y="1538"/>
                </a:lnTo>
                <a:lnTo>
                  <a:pt x="857" y="1487"/>
                </a:lnTo>
                <a:lnTo>
                  <a:pt x="857" y="1487"/>
                </a:lnTo>
                <a:lnTo>
                  <a:pt x="857" y="1463"/>
                </a:lnTo>
                <a:lnTo>
                  <a:pt x="858" y="1441"/>
                </a:lnTo>
                <a:lnTo>
                  <a:pt x="861" y="1426"/>
                </a:lnTo>
                <a:lnTo>
                  <a:pt x="862" y="1419"/>
                </a:lnTo>
                <a:lnTo>
                  <a:pt x="862" y="1419"/>
                </a:lnTo>
                <a:lnTo>
                  <a:pt x="866" y="1401"/>
                </a:lnTo>
                <a:lnTo>
                  <a:pt x="867" y="1390"/>
                </a:lnTo>
                <a:lnTo>
                  <a:pt x="867" y="1386"/>
                </a:lnTo>
                <a:lnTo>
                  <a:pt x="867" y="1385"/>
                </a:lnTo>
                <a:lnTo>
                  <a:pt x="867" y="1385"/>
                </a:lnTo>
                <a:lnTo>
                  <a:pt x="860" y="1374"/>
                </a:lnTo>
                <a:lnTo>
                  <a:pt x="845" y="1352"/>
                </a:lnTo>
                <a:lnTo>
                  <a:pt x="830" y="1328"/>
                </a:lnTo>
                <a:lnTo>
                  <a:pt x="825" y="1318"/>
                </a:lnTo>
                <a:lnTo>
                  <a:pt x="823" y="1312"/>
                </a:lnTo>
                <a:lnTo>
                  <a:pt x="823" y="1312"/>
                </a:lnTo>
                <a:lnTo>
                  <a:pt x="823" y="1308"/>
                </a:lnTo>
                <a:lnTo>
                  <a:pt x="824" y="1306"/>
                </a:lnTo>
                <a:lnTo>
                  <a:pt x="829" y="1301"/>
                </a:lnTo>
                <a:lnTo>
                  <a:pt x="833" y="1298"/>
                </a:lnTo>
                <a:lnTo>
                  <a:pt x="835" y="1295"/>
                </a:lnTo>
                <a:lnTo>
                  <a:pt x="836" y="1289"/>
                </a:lnTo>
                <a:lnTo>
                  <a:pt x="838" y="1283"/>
                </a:lnTo>
                <a:lnTo>
                  <a:pt x="838" y="1283"/>
                </a:lnTo>
                <a:lnTo>
                  <a:pt x="836" y="1276"/>
                </a:lnTo>
                <a:lnTo>
                  <a:pt x="835" y="1273"/>
                </a:lnTo>
                <a:lnTo>
                  <a:pt x="832" y="1270"/>
                </a:lnTo>
                <a:lnTo>
                  <a:pt x="829" y="1268"/>
                </a:lnTo>
                <a:lnTo>
                  <a:pt x="827" y="1265"/>
                </a:lnTo>
                <a:lnTo>
                  <a:pt x="827" y="1262"/>
                </a:lnTo>
                <a:lnTo>
                  <a:pt x="828" y="1257"/>
                </a:lnTo>
                <a:lnTo>
                  <a:pt x="833" y="1248"/>
                </a:lnTo>
                <a:lnTo>
                  <a:pt x="833" y="1248"/>
                </a:lnTo>
                <a:lnTo>
                  <a:pt x="842" y="1236"/>
                </a:lnTo>
                <a:lnTo>
                  <a:pt x="856" y="1219"/>
                </a:lnTo>
                <a:lnTo>
                  <a:pt x="891" y="1179"/>
                </a:lnTo>
                <a:lnTo>
                  <a:pt x="911" y="1160"/>
                </a:lnTo>
                <a:lnTo>
                  <a:pt x="928" y="1144"/>
                </a:lnTo>
                <a:lnTo>
                  <a:pt x="941" y="1131"/>
                </a:lnTo>
                <a:lnTo>
                  <a:pt x="946" y="1128"/>
                </a:lnTo>
                <a:lnTo>
                  <a:pt x="950" y="1127"/>
                </a:lnTo>
                <a:lnTo>
                  <a:pt x="950" y="1127"/>
                </a:lnTo>
                <a:lnTo>
                  <a:pt x="956" y="1125"/>
                </a:lnTo>
                <a:lnTo>
                  <a:pt x="964" y="1127"/>
                </a:lnTo>
                <a:lnTo>
                  <a:pt x="973" y="1129"/>
                </a:lnTo>
                <a:lnTo>
                  <a:pt x="981" y="1131"/>
                </a:lnTo>
                <a:lnTo>
                  <a:pt x="990" y="1136"/>
                </a:lnTo>
                <a:lnTo>
                  <a:pt x="997" y="1140"/>
                </a:lnTo>
                <a:lnTo>
                  <a:pt x="1003" y="1146"/>
                </a:lnTo>
                <a:lnTo>
                  <a:pt x="1008" y="1151"/>
                </a:lnTo>
                <a:lnTo>
                  <a:pt x="1008" y="1151"/>
                </a:lnTo>
                <a:lnTo>
                  <a:pt x="1023" y="1172"/>
                </a:lnTo>
                <a:lnTo>
                  <a:pt x="1033" y="1185"/>
                </a:lnTo>
                <a:lnTo>
                  <a:pt x="1047" y="1200"/>
                </a:lnTo>
                <a:lnTo>
                  <a:pt x="1061" y="1213"/>
                </a:lnTo>
                <a:lnTo>
                  <a:pt x="1068" y="1218"/>
                </a:lnTo>
                <a:lnTo>
                  <a:pt x="1075" y="1223"/>
                </a:lnTo>
                <a:lnTo>
                  <a:pt x="1082" y="1225"/>
                </a:lnTo>
                <a:lnTo>
                  <a:pt x="1088" y="1227"/>
                </a:lnTo>
                <a:lnTo>
                  <a:pt x="1094" y="1227"/>
                </a:lnTo>
                <a:lnTo>
                  <a:pt x="1100" y="1224"/>
                </a:lnTo>
                <a:lnTo>
                  <a:pt x="1100" y="1224"/>
                </a:lnTo>
                <a:lnTo>
                  <a:pt x="1121" y="1213"/>
                </a:lnTo>
                <a:lnTo>
                  <a:pt x="1130" y="1207"/>
                </a:lnTo>
                <a:lnTo>
                  <a:pt x="1139" y="1201"/>
                </a:lnTo>
                <a:lnTo>
                  <a:pt x="1150" y="1192"/>
                </a:lnTo>
                <a:lnTo>
                  <a:pt x="1161" y="1181"/>
                </a:lnTo>
                <a:lnTo>
                  <a:pt x="1173" y="1166"/>
                </a:lnTo>
                <a:lnTo>
                  <a:pt x="1188" y="1146"/>
                </a:lnTo>
                <a:lnTo>
                  <a:pt x="1188" y="1146"/>
                </a:lnTo>
                <a:lnTo>
                  <a:pt x="1203" y="1122"/>
                </a:lnTo>
                <a:lnTo>
                  <a:pt x="1216" y="1097"/>
                </a:lnTo>
                <a:lnTo>
                  <a:pt x="1227" y="1072"/>
                </a:lnTo>
                <a:lnTo>
                  <a:pt x="1237" y="1049"/>
                </a:lnTo>
                <a:lnTo>
                  <a:pt x="1243" y="1028"/>
                </a:lnTo>
                <a:lnTo>
                  <a:pt x="1249" y="1011"/>
                </a:lnTo>
                <a:lnTo>
                  <a:pt x="1251" y="1000"/>
                </a:lnTo>
                <a:lnTo>
                  <a:pt x="1251" y="995"/>
                </a:lnTo>
                <a:lnTo>
                  <a:pt x="1251" y="995"/>
                </a:lnTo>
                <a:lnTo>
                  <a:pt x="1245" y="990"/>
                </a:lnTo>
                <a:lnTo>
                  <a:pt x="1241" y="985"/>
                </a:lnTo>
                <a:lnTo>
                  <a:pt x="1241" y="985"/>
                </a:lnTo>
                <a:lnTo>
                  <a:pt x="1245" y="982"/>
                </a:lnTo>
                <a:lnTo>
                  <a:pt x="1252" y="972"/>
                </a:lnTo>
                <a:lnTo>
                  <a:pt x="1256" y="966"/>
                </a:lnTo>
                <a:lnTo>
                  <a:pt x="1260" y="958"/>
                </a:lnTo>
                <a:lnTo>
                  <a:pt x="1263" y="950"/>
                </a:lnTo>
                <a:lnTo>
                  <a:pt x="1266" y="941"/>
                </a:lnTo>
                <a:lnTo>
                  <a:pt x="1266" y="941"/>
                </a:lnTo>
                <a:lnTo>
                  <a:pt x="1268" y="928"/>
                </a:lnTo>
                <a:lnTo>
                  <a:pt x="1272" y="918"/>
                </a:lnTo>
                <a:lnTo>
                  <a:pt x="1274" y="906"/>
                </a:lnTo>
                <a:lnTo>
                  <a:pt x="1276" y="888"/>
                </a:lnTo>
                <a:lnTo>
                  <a:pt x="1276" y="888"/>
                </a:lnTo>
                <a:lnTo>
                  <a:pt x="1277" y="877"/>
                </a:lnTo>
                <a:lnTo>
                  <a:pt x="1278" y="868"/>
                </a:lnTo>
                <a:lnTo>
                  <a:pt x="1280" y="857"/>
                </a:lnTo>
                <a:lnTo>
                  <a:pt x="1280" y="855"/>
                </a:lnTo>
                <a:lnTo>
                  <a:pt x="1280" y="853"/>
                </a:lnTo>
                <a:lnTo>
                  <a:pt x="1279" y="850"/>
                </a:lnTo>
                <a:lnTo>
                  <a:pt x="1276" y="849"/>
                </a:lnTo>
                <a:lnTo>
                  <a:pt x="1276" y="849"/>
                </a:lnTo>
                <a:lnTo>
                  <a:pt x="1269" y="846"/>
                </a:lnTo>
                <a:lnTo>
                  <a:pt x="1266" y="845"/>
                </a:lnTo>
                <a:lnTo>
                  <a:pt x="1262" y="848"/>
                </a:lnTo>
                <a:lnTo>
                  <a:pt x="1256" y="854"/>
                </a:lnTo>
                <a:lnTo>
                  <a:pt x="1256" y="854"/>
                </a:lnTo>
                <a:lnTo>
                  <a:pt x="1245" y="865"/>
                </a:lnTo>
                <a:lnTo>
                  <a:pt x="1241" y="868"/>
                </a:lnTo>
                <a:lnTo>
                  <a:pt x="1241" y="868"/>
                </a:lnTo>
                <a:lnTo>
                  <a:pt x="1237" y="833"/>
                </a:lnTo>
                <a:lnTo>
                  <a:pt x="1233" y="806"/>
                </a:lnTo>
                <a:lnTo>
                  <a:pt x="1232" y="790"/>
                </a:lnTo>
                <a:lnTo>
                  <a:pt x="1232" y="790"/>
                </a:lnTo>
                <a:lnTo>
                  <a:pt x="1232" y="784"/>
                </a:lnTo>
                <a:lnTo>
                  <a:pt x="1231" y="778"/>
                </a:lnTo>
                <a:lnTo>
                  <a:pt x="1228" y="773"/>
                </a:lnTo>
                <a:lnTo>
                  <a:pt x="1227" y="771"/>
                </a:lnTo>
                <a:lnTo>
                  <a:pt x="1227" y="771"/>
                </a:lnTo>
                <a:lnTo>
                  <a:pt x="1226" y="771"/>
                </a:lnTo>
                <a:lnTo>
                  <a:pt x="1226" y="771"/>
                </a:lnTo>
                <a:lnTo>
                  <a:pt x="1224" y="773"/>
                </a:lnTo>
                <a:lnTo>
                  <a:pt x="1224" y="776"/>
                </a:lnTo>
                <a:lnTo>
                  <a:pt x="1223" y="776"/>
                </a:lnTo>
                <a:lnTo>
                  <a:pt x="1222" y="776"/>
                </a:lnTo>
                <a:lnTo>
                  <a:pt x="1222" y="776"/>
                </a:lnTo>
                <a:lnTo>
                  <a:pt x="1220" y="775"/>
                </a:lnTo>
                <a:lnTo>
                  <a:pt x="1218" y="776"/>
                </a:lnTo>
                <a:lnTo>
                  <a:pt x="1212" y="776"/>
                </a:lnTo>
                <a:lnTo>
                  <a:pt x="1212" y="776"/>
                </a:lnTo>
                <a:lnTo>
                  <a:pt x="1206" y="775"/>
                </a:lnTo>
                <a:lnTo>
                  <a:pt x="1204" y="777"/>
                </a:lnTo>
                <a:lnTo>
                  <a:pt x="1203" y="781"/>
                </a:lnTo>
                <a:lnTo>
                  <a:pt x="1203" y="781"/>
                </a:lnTo>
                <a:lnTo>
                  <a:pt x="1200" y="787"/>
                </a:lnTo>
                <a:lnTo>
                  <a:pt x="1198" y="792"/>
                </a:lnTo>
                <a:lnTo>
                  <a:pt x="1194" y="795"/>
                </a:lnTo>
                <a:lnTo>
                  <a:pt x="1193" y="800"/>
                </a:lnTo>
                <a:lnTo>
                  <a:pt x="1193" y="800"/>
                </a:lnTo>
                <a:lnTo>
                  <a:pt x="1193" y="803"/>
                </a:lnTo>
                <a:lnTo>
                  <a:pt x="1193" y="801"/>
                </a:lnTo>
                <a:lnTo>
                  <a:pt x="1193" y="803"/>
                </a:lnTo>
                <a:lnTo>
                  <a:pt x="1193" y="810"/>
                </a:lnTo>
                <a:lnTo>
                  <a:pt x="1193" y="810"/>
                </a:lnTo>
                <a:lnTo>
                  <a:pt x="1193" y="828"/>
                </a:lnTo>
                <a:lnTo>
                  <a:pt x="1194" y="854"/>
                </a:lnTo>
                <a:lnTo>
                  <a:pt x="1198" y="902"/>
                </a:lnTo>
                <a:lnTo>
                  <a:pt x="1198" y="902"/>
                </a:lnTo>
                <a:lnTo>
                  <a:pt x="1199" y="922"/>
                </a:lnTo>
                <a:lnTo>
                  <a:pt x="1198" y="945"/>
                </a:lnTo>
                <a:lnTo>
                  <a:pt x="1198" y="971"/>
                </a:lnTo>
                <a:lnTo>
                  <a:pt x="1198" y="971"/>
                </a:lnTo>
                <a:lnTo>
                  <a:pt x="1179" y="958"/>
                </a:lnTo>
                <a:lnTo>
                  <a:pt x="1166" y="950"/>
                </a:lnTo>
                <a:lnTo>
                  <a:pt x="1161" y="946"/>
                </a:lnTo>
                <a:lnTo>
                  <a:pt x="1159" y="946"/>
                </a:lnTo>
                <a:lnTo>
                  <a:pt x="1159" y="946"/>
                </a:lnTo>
                <a:lnTo>
                  <a:pt x="1158" y="948"/>
                </a:lnTo>
                <a:lnTo>
                  <a:pt x="1158" y="952"/>
                </a:lnTo>
                <a:lnTo>
                  <a:pt x="1156" y="966"/>
                </a:lnTo>
                <a:lnTo>
                  <a:pt x="1154" y="984"/>
                </a:lnTo>
                <a:lnTo>
                  <a:pt x="1151" y="994"/>
                </a:lnTo>
                <a:lnTo>
                  <a:pt x="1149" y="1005"/>
                </a:lnTo>
                <a:lnTo>
                  <a:pt x="1149" y="1005"/>
                </a:lnTo>
                <a:lnTo>
                  <a:pt x="1142" y="1025"/>
                </a:lnTo>
                <a:lnTo>
                  <a:pt x="1134" y="1045"/>
                </a:lnTo>
                <a:lnTo>
                  <a:pt x="1126" y="1060"/>
                </a:lnTo>
                <a:lnTo>
                  <a:pt x="1120" y="1068"/>
                </a:lnTo>
                <a:lnTo>
                  <a:pt x="1120" y="1068"/>
                </a:lnTo>
                <a:lnTo>
                  <a:pt x="1117" y="1069"/>
                </a:lnTo>
                <a:lnTo>
                  <a:pt x="1115" y="1069"/>
                </a:lnTo>
                <a:lnTo>
                  <a:pt x="1113" y="1067"/>
                </a:lnTo>
                <a:lnTo>
                  <a:pt x="1110" y="1064"/>
                </a:lnTo>
                <a:lnTo>
                  <a:pt x="1105" y="1057"/>
                </a:lnTo>
                <a:lnTo>
                  <a:pt x="1103" y="1055"/>
                </a:lnTo>
                <a:lnTo>
                  <a:pt x="1100" y="1054"/>
                </a:lnTo>
                <a:lnTo>
                  <a:pt x="1100" y="1054"/>
                </a:lnTo>
                <a:lnTo>
                  <a:pt x="1098" y="1054"/>
                </a:lnTo>
                <a:lnTo>
                  <a:pt x="1097" y="1056"/>
                </a:lnTo>
                <a:lnTo>
                  <a:pt x="1093" y="1061"/>
                </a:lnTo>
                <a:lnTo>
                  <a:pt x="1092" y="1062"/>
                </a:lnTo>
                <a:lnTo>
                  <a:pt x="1091" y="1062"/>
                </a:lnTo>
                <a:lnTo>
                  <a:pt x="1088" y="1060"/>
                </a:lnTo>
                <a:lnTo>
                  <a:pt x="1086" y="1054"/>
                </a:lnTo>
                <a:lnTo>
                  <a:pt x="1086" y="1054"/>
                </a:lnTo>
                <a:lnTo>
                  <a:pt x="1078" y="1040"/>
                </a:lnTo>
                <a:lnTo>
                  <a:pt x="1071" y="1028"/>
                </a:lnTo>
                <a:lnTo>
                  <a:pt x="1065" y="1018"/>
                </a:lnTo>
                <a:lnTo>
                  <a:pt x="1063" y="1015"/>
                </a:lnTo>
                <a:lnTo>
                  <a:pt x="1061" y="1010"/>
                </a:lnTo>
                <a:lnTo>
                  <a:pt x="1061" y="1010"/>
                </a:lnTo>
                <a:lnTo>
                  <a:pt x="1060" y="999"/>
                </a:lnTo>
                <a:lnTo>
                  <a:pt x="1061" y="983"/>
                </a:lnTo>
                <a:lnTo>
                  <a:pt x="1063" y="965"/>
                </a:lnTo>
                <a:lnTo>
                  <a:pt x="1061" y="946"/>
                </a:lnTo>
                <a:lnTo>
                  <a:pt x="1061" y="946"/>
                </a:lnTo>
                <a:lnTo>
                  <a:pt x="1060" y="932"/>
                </a:lnTo>
                <a:lnTo>
                  <a:pt x="1061" y="922"/>
                </a:lnTo>
                <a:lnTo>
                  <a:pt x="1060" y="911"/>
                </a:lnTo>
                <a:lnTo>
                  <a:pt x="1057" y="898"/>
                </a:lnTo>
                <a:lnTo>
                  <a:pt x="1057" y="898"/>
                </a:lnTo>
                <a:lnTo>
                  <a:pt x="1046" y="867"/>
                </a:lnTo>
                <a:lnTo>
                  <a:pt x="1037" y="844"/>
                </a:lnTo>
                <a:lnTo>
                  <a:pt x="1037" y="844"/>
                </a:lnTo>
                <a:lnTo>
                  <a:pt x="1029" y="827"/>
                </a:lnTo>
                <a:lnTo>
                  <a:pt x="1024" y="818"/>
                </a:lnTo>
                <a:lnTo>
                  <a:pt x="1023" y="814"/>
                </a:lnTo>
                <a:lnTo>
                  <a:pt x="1023" y="810"/>
                </a:lnTo>
                <a:lnTo>
                  <a:pt x="1023" y="810"/>
                </a:lnTo>
                <a:lnTo>
                  <a:pt x="1023" y="796"/>
                </a:lnTo>
                <a:lnTo>
                  <a:pt x="1024" y="789"/>
                </a:lnTo>
                <a:lnTo>
                  <a:pt x="1027" y="781"/>
                </a:lnTo>
                <a:lnTo>
                  <a:pt x="1027" y="781"/>
                </a:lnTo>
                <a:lnTo>
                  <a:pt x="1032" y="772"/>
                </a:lnTo>
                <a:lnTo>
                  <a:pt x="1037" y="768"/>
                </a:lnTo>
                <a:lnTo>
                  <a:pt x="1043" y="765"/>
                </a:lnTo>
                <a:lnTo>
                  <a:pt x="1047" y="761"/>
                </a:lnTo>
                <a:lnTo>
                  <a:pt x="1047" y="761"/>
                </a:lnTo>
                <a:lnTo>
                  <a:pt x="1055" y="751"/>
                </a:lnTo>
                <a:lnTo>
                  <a:pt x="1059" y="748"/>
                </a:lnTo>
                <a:lnTo>
                  <a:pt x="1061" y="747"/>
                </a:lnTo>
                <a:lnTo>
                  <a:pt x="1061" y="747"/>
                </a:lnTo>
                <a:lnTo>
                  <a:pt x="1063" y="743"/>
                </a:lnTo>
                <a:lnTo>
                  <a:pt x="1063" y="734"/>
                </a:lnTo>
                <a:lnTo>
                  <a:pt x="1064" y="727"/>
                </a:lnTo>
                <a:lnTo>
                  <a:pt x="1065" y="726"/>
                </a:lnTo>
                <a:lnTo>
                  <a:pt x="1066" y="727"/>
                </a:lnTo>
                <a:lnTo>
                  <a:pt x="1066" y="727"/>
                </a:lnTo>
                <a:lnTo>
                  <a:pt x="1071" y="739"/>
                </a:lnTo>
                <a:lnTo>
                  <a:pt x="1072" y="742"/>
                </a:lnTo>
                <a:lnTo>
                  <a:pt x="1074" y="742"/>
                </a:lnTo>
                <a:lnTo>
                  <a:pt x="1075" y="740"/>
                </a:lnTo>
                <a:lnTo>
                  <a:pt x="1076" y="737"/>
                </a:lnTo>
                <a:lnTo>
                  <a:pt x="1076" y="737"/>
                </a:lnTo>
                <a:lnTo>
                  <a:pt x="1080" y="710"/>
                </a:lnTo>
                <a:lnTo>
                  <a:pt x="1081" y="693"/>
                </a:lnTo>
                <a:lnTo>
                  <a:pt x="1081" y="693"/>
                </a:lnTo>
                <a:lnTo>
                  <a:pt x="1087" y="697"/>
                </a:lnTo>
                <a:lnTo>
                  <a:pt x="1088" y="698"/>
                </a:lnTo>
                <a:lnTo>
                  <a:pt x="1091" y="698"/>
                </a:lnTo>
                <a:lnTo>
                  <a:pt x="1091" y="695"/>
                </a:lnTo>
                <a:lnTo>
                  <a:pt x="1091" y="693"/>
                </a:lnTo>
                <a:lnTo>
                  <a:pt x="1091" y="693"/>
                </a:lnTo>
                <a:lnTo>
                  <a:pt x="1089" y="683"/>
                </a:lnTo>
                <a:lnTo>
                  <a:pt x="1091" y="672"/>
                </a:lnTo>
                <a:lnTo>
                  <a:pt x="1091" y="661"/>
                </a:lnTo>
                <a:lnTo>
                  <a:pt x="1091" y="654"/>
                </a:lnTo>
                <a:lnTo>
                  <a:pt x="1091" y="654"/>
                </a:lnTo>
                <a:lnTo>
                  <a:pt x="1091" y="649"/>
                </a:lnTo>
                <a:lnTo>
                  <a:pt x="1093" y="645"/>
                </a:lnTo>
                <a:lnTo>
                  <a:pt x="1096" y="641"/>
                </a:lnTo>
                <a:lnTo>
                  <a:pt x="1096" y="634"/>
                </a:lnTo>
                <a:lnTo>
                  <a:pt x="1096" y="634"/>
                </a:lnTo>
                <a:lnTo>
                  <a:pt x="1094" y="625"/>
                </a:lnTo>
                <a:lnTo>
                  <a:pt x="1091" y="611"/>
                </a:lnTo>
                <a:lnTo>
                  <a:pt x="1086" y="598"/>
                </a:lnTo>
                <a:lnTo>
                  <a:pt x="1083" y="594"/>
                </a:lnTo>
                <a:lnTo>
                  <a:pt x="1081" y="591"/>
                </a:lnTo>
                <a:lnTo>
                  <a:pt x="1081" y="591"/>
                </a:lnTo>
                <a:lnTo>
                  <a:pt x="1075" y="587"/>
                </a:lnTo>
                <a:lnTo>
                  <a:pt x="1068" y="583"/>
                </a:lnTo>
                <a:lnTo>
                  <a:pt x="1061" y="580"/>
                </a:lnTo>
                <a:lnTo>
                  <a:pt x="1057" y="576"/>
                </a:lnTo>
                <a:lnTo>
                  <a:pt x="1057" y="576"/>
                </a:lnTo>
                <a:lnTo>
                  <a:pt x="1055" y="574"/>
                </a:lnTo>
                <a:lnTo>
                  <a:pt x="1054" y="571"/>
                </a:lnTo>
                <a:lnTo>
                  <a:pt x="1053" y="569"/>
                </a:lnTo>
                <a:lnTo>
                  <a:pt x="1047" y="566"/>
                </a:lnTo>
                <a:lnTo>
                  <a:pt x="1047" y="566"/>
                </a:lnTo>
                <a:lnTo>
                  <a:pt x="1032" y="561"/>
                </a:lnTo>
                <a:lnTo>
                  <a:pt x="1026" y="561"/>
                </a:lnTo>
                <a:lnTo>
                  <a:pt x="1023" y="561"/>
                </a:lnTo>
                <a:lnTo>
                  <a:pt x="1023" y="561"/>
                </a:lnTo>
                <a:lnTo>
                  <a:pt x="1019" y="561"/>
                </a:lnTo>
                <a:lnTo>
                  <a:pt x="1015" y="560"/>
                </a:lnTo>
                <a:lnTo>
                  <a:pt x="1008" y="558"/>
                </a:lnTo>
                <a:lnTo>
                  <a:pt x="998" y="552"/>
                </a:lnTo>
                <a:lnTo>
                  <a:pt x="998" y="552"/>
                </a:lnTo>
                <a:lnTo>
                  <a:pt x="987" y="545"/>
                </a:lnTo>
                <a:lnTo>
                  <a:pt x="978" y="541"/>
                </a:lnTo>
                <a:lnTo>
                  <a:pt x="969" y="537"/>
                </a:lnTo>
                <a:lnTo>
                  <a:pt x="959" y="537"/>
                </a:lnTo>
                <a:lnTo>
                  <a:pt x="959" y="537"/>
                </a:lnTo>
                <a:lnTo>
                  <a:pt x="952" y="538"/>
                </a:lnTo>
                <a:lnTo>
                  <a:pt x="946" y="539"/>
                </a:lnTo>
                <a:lnTo>
                  <a:pt x="940" y="541"/>
                </a:lnTo>
                <a:lnTo>
                  <a:pt x="930" y="542"/>
                </a:lnTo>
                <a:lnTo>
                  <a:pt x="930" y="542"/>
                </a:lnTo>
                <a:lnTo>
                  <a:pt x="907" y="542"/>
                </a:lnTo>
                <a:lnTo>
                  <a:pt x="896" y="542"/>
                </a:lnTo>
                <a:lnTo>
                  <a:pt x="896" y="542"/>
                </a:lnTo>
                <a:lnTo>
                  <a:pt x="898" y="547"/>
                </a:lnTo>
                <a:lnTo>
                  <a:pt x="901" y="549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881" y="556"/>
                </a:lnTo>
                <a:lnTo>
                  <a:pt x="881" y="556"/>
                </a:lnTo>
                <a:lnTo>
                  <a:pt x="868" y="561"/>
                </a:lnTo>
                <a:lnTo>
                  <a:pt x="858" y="566"/>
                </a:lnTo>
                <a:lnTo>
                  <a:pt x="853" y="570"/>
                </a:lnTo>
                <a:lnTo>
                  <a:pt x="852" y="571"/>
                </a:lnTo>
                <a:lnTo>
                  <a:pt x="867" y="581"/>
                </a:lnTo>
                <a:lnTo>
                  <a:pt x="867" y="581"/>
                </a:lnTo>
                <a:lnTo>
                  <a:pt x="868" y="581"/>
                </a:lnTo>
                <a:lnTo>
                  <a:pt x="868" y="582"/>
                </a:lnTo>
                <a:lnTo>
                  <a:pt x="867" y="583"/>
                </a:lnTo>
                <a:lnTo>
                  <a:pt x="862" y="586"/>
                </a:lnTo>
                <a:lnTo>
                  <a:pt x="862" y="586"/>
                </a:lnTo>
                <a:lnTo>
                  <a:pt x="851" y="589"/>
                </a:lnTo>
                <a:lnTo>
                  <a:pt x="847" y="592"/>
                </a:lnTo>
                <a:lnTo>
                  <a:pt x="842" y="595"/>
                </a:lnTo>
                <a:lnTo>
                  <a:pt x="842" y="595"/>
                </a:lnTo>
                <a:lnTo>
                  <a:pt x="836" y="600"/>
                </a:lnTo>
                <a:lnTo>
                  <a:pt x="828" y="605"/>
                </a:lnTo>
                <a:lnTo>
                  <a:pt x="818" y="610"/>
                </a:lnTo>
                <a:lnTo>
                  <a:pt x="818" y="610"/>
                </a:lnTo>
                <a:lnTo>
                  <a:pt x="768" y="575"/>
                </a:lnTo>
                <a:lnTo>
                  <a:pt x="731" y="547"/>
                </a:lnTo>
                <a:lnTo>
                  <a:pt x="716" y="536"/>
                </a:lnTo>
                <a:lnTo>
                  <a:pt x="706" y="527"/>
                </a:lnTo>
                <a:lnTo>
                  <a:pt x="706" y="527"/>
                </a:lnTo>
                <a:lnTo>
                  <a:pt x="694" y="516"/>
                </a:lnTo>
                <a:lnTo>
                  <a:pt x="682" y="508"/>
                </a:lnTo>
                <a:lnTo>
                  <a:pt x="672" y="502"/>
                </a:lnTo>
                <a:lnTo>
                  <a:pt x="667" y="498"/>
                </a:lnTo>
                <a:lnTo>
                  <a:pt x="667" y="498"/>
                </a:lnTo>
                <a:lnTo>
                  <a:pt x="667" y="497"/>
                </a:lnTo>
                <a:lnTo>
                  <a:pt x="670" y="493"/>
                </a:lnTo>
                <a:lnTo>
                  <a:pt x="675" y="487"/>
                </a:lnTo>
                <a:lnTo>
                  <a:pt x="676" y="483"/>
                </a:lnTo>
                <a:lnTo>
                  <a:pt x="677" y="480"/>
                </a:lnTo>
                <a:lnTo>
                  <a:pt x="676" y="476"/>
                </a:lnTo>
                <a:lnTo>
                  <a:pt x="672" y="474"/>
                </a:lnTo>
                <a:lnTo>
                  <a:pt x="672" y="474"/>
                </a:lnTo>
                <a:lnTo>
                  <a:pt x="658" y="468"/>
                </a:lnTo>
                <a:lnTo>
                  <a:pt x="653" y="464"/>
                </a:lnTo>
                <a:lnTo>
                  <a:pt x="653" y="464"/>
                </a:lnTo>
                <a:lnTo>
                  <a:pt x="644" y="432"/>
                </a:lnTo>
                <a:lnTo>
                  <a:pt x="627" y="363"/>
                </a:lnTo>
                <a:lnTo>
                  <a:pt x="611" y="292"/>
                </a:lnTo>
                <a:lnTo>
                  <a:pt x="604" y="259"/>
                </a:lnTo>
                <a:lnTo>
                  <a:pt x="604" y="259"/>
                </a:lnTo>
                <a:lnTo>
                  <a:pt x="608" y="238"/>
                </a:lnTo>
                <a:lnTo>
                  <a:pt x="609" y="226"/>
                </a:lnTo>
                <a:lnTo>
                  <a:pt x="609" y="220"/>
                </a:lnTo>
                <a:lnTo>
                  <a:pt x="609" y="220"/>
                </a:lnTo>
                <a:lnTo>
                  <a:pt x="606" y="219"/>
                </a:lnTo>
                <a:lnTo>
                  <a:pt x="604" y="220"/>
                </a:lnTo>
                <a:lnTo>
                  <a:pt x="599" y="220"/>
                </a:lnTo>
                <a:lnTo>
                  <a:pt x="599" y="20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BB331FE-B068-9E5F-E2B8-CA7383A21B38}"/>
              </a:ext>
            </a:extLst>
          </p:cNvPr>
          <p:cNvSpPr>
            <a:spLocks/>
          </p:cNvSpPr>
          <p:nvPr/>
        </p:nvSpPr>
        <p:spPr bwMode="auto">
          <a:xfrm>
            <a:off x="4443414" y="3740943"/>
            <a:ext cx="1030132" cy="2672557"/>
          </a:xfrm>
          <a:custGeom>
            <a:avLst/>
            <a:gdLst>
              <a:gd name="T0" fmla="*/ 402 w 890"/>
              <a:gd name="T1" fmla="*/ 22 h 2309"/>
              <a:gd name="T2" fmla="*/ 390 w 890"/>
              <a:gd name="T3" fmla="*/ 27 h 2309"/>
              <a:gd name="T4" fmla="*/ 430 w 890"/>
              <a:gd name="T5" fmla="*/ 75 h 2309"/>
              <a:gd name="T6" fmla="*/ 486 w 890"/>
              <a:gd name="T7" fmla="*/ 116 h 2309"/>
              <a:gd name="T8" fmla="*/ 492 w 890"/>
              <a:gd name="T9" fmla="*/ 234 h 2309"/>
              <a:gd name="T10" fmla="*/ 504 w 890"/>
              <a:gd name="T11" fmla="*/ 346 h 2309"/>
              <a:gd name="T12" fmla="*/ 489 w 890"/>
              <a:gd name="T13" fmla="*/ 373 h 2309"/>
              <a:gd name="T14" fmla="*/ 270 w 890"/>
              <a:gd name="T15" fmla="*/ 456 h 2309"/>
              <a:gd name="T16" fmla="*/ 236 w 890"/>
              <a:gd name="T17" fmla="*/ 428 h 2309"/>
              <a:gd name="T18" fmla="*/ 207 w 890"/>
              <a:gd name="T19" fmla="*/ 407 h 2309"/>
              <a:gd name="T20" fmla="*/ 173 w 890"/>
              <a:gd name="T21" fmla="*/ 388 h 2309"/>
              <a:gd name="T22" fmla="*/ 39 w 890"/>
              <a:gd name="T23" fmla="*/ 423 h 2309"/>
              <a:gd name="T24" fmla="*/ 15 w 890"/>
              <a:gd name="T25" fmla="*/ 434 h 2309"/>
              <a:gd name="T26" fmla="*/ 2 w 890"/>
              <a:gd name="T27" fmla="*/ 474 h 2309"/>
              <a:gd name="T28" fmla="*/ 23 w 890"/>
              <a:gd name="T29" fmla="*/ 556 h 2309"/>
              <a:gd name="T30" fmla="*/ 60 w 890"/>
              <a:gd name="T31" fmla="*/ 595 h 2309"/>
              <a:gd name="T32" fmla="*/ 84 w 890"/>
              <a:gd name="T33" fmla="*/ 672 h 2309"/>
              <a:gd name="T34" fmla="*/ 86 w 890"/>
              <a:gd name="T35" fmla="*/ 802 h 2309"/>
              <a:gd name="T36" fmla="*/ 196 w 890"/>
              <a:gd name="T37" fmla="*/ 1003 h 2309"/>
              <a:gd name="T38" fmla="*/ 227 w 890"/>
              <a:gd name="T39" fmla="*/ 1479 h 2309"/>
              <a:gd name="T40" fmla="*/ 292 w 890"/>
              <a:gd name="T41" fmla="*/ 1712 h 2309"/>
              <a:gd name="T42" fmla="*/ 514 w 890"/>
              <a:gd name="T43" fmla="*/ 1769 h 2309"/>
              <a:gd name="T44" fmla="*/ 635 w 890"/>
              <a:gd name="T45" fmla="*/ 2009 h 2309"/>
              <a:gd name="T46" fmla="*/ 721 w 890"/>
              <a:gd name="T47" fmla="*/ 2184 h 2309"/>
              <a:gd name="T48" fmla="*/ 762 w 890"/>
              <a:gd name="T49" fmla="*/ 2269 h 2309"/>
              <a:gd name="T50" fmla="*/ 776 w 890"/>
              <a:gd name="T51" fmla="*/ 2303 h 2309"/>
              <a:gd name="T52" fmla="*/ 859 w 890"/>
              <a:gd name="T53" fmla="*/ 2303 h 2309"/>
              <a:gd name="T54" fmla="*/ 888 w 890"/>
              <a:gd name="T55" fmla="*/ 2220 h 2309"/>
              <a:gd name="T56" fmla="*/ 762 w 890"/>
              <a:gd name="T57" fmla="*/ 1762 h 2309"/>
              <a:gd name="T58" fmla="*/ 795 w 890"/>
              <a:gd name="T59" fmla="*/ 1707 h 2309"/>
              <a:gd name="T60" fmla="*/ 876 w 890"/>
              <a:gd name="T61" fmla="*/ 1778 h 2309"/>
              <a:gd name="T62" fmla="*/ 890 w 890"/>
              <a:gd name="T63" fmla="*/ 1733 h 2309"/>
              <a:gd name="T64" fmla="*/ 845 w 890"/>
              <a:gd name="T65" fmla="*/ 1567 h 2309"/>
              <a:gd name="T66" fmla="*/ 807 w 890"/>
              <a:gd name="T67" fmla="*/ 1507 h 2309"/>
              <a:gd name="T68" fmla="*/ 758 w 890"/>
              <a:gd name="T69" fmla="*/ 1522 h 2309"/>
              <a:gd name="T70" fmla="*/ 685 w 890"/>
              <a:gd name="T71" fmla="*/ 1377 h 2309"/>
              <a:gd name="T72" fmla="*/ 650 w 890"/>
              <a:gd name="T73" fmla="*/ 1124 h 2309"/>
              <a:gd name="T74" fmla="*/ 611 w 890"/>
              <a:gd name="T75" fmla="*/ 904 h 2309"/>
              <a:gd name="T76" fmla="*/ 657 w 890"/>
              <a:gd name="T77" fmla="*/ 915 h 2309"/>
              <a:gd name="T78" fmla="*/ 690 w 890"/>
              <a:gd name="T79" fmla="*/ 946 h 2309"/>
              <a:gd name="T80" fmla="*/ 712 w 890"/>
              <a:gd name="T81" fmla="*/ 937 h 2309"/>
              <a:gd name="T82" fmla="*/ 718 w 890"/>
              <a:gd name="T83" fmla="*/ 930 h 2309"/>
              <a:gd name="T84" fmla="*/ 733 w 890"/>
              <a:gd name="T85" fmla="*/ 934 h 2309"/>
              <a:gd name="T86" fmla="*/ 708 w 890"/>
              <a:gd name="T87" fmla="*/ 880 h 2309"/>
              <a:gd name="T88" fmla="*/ 648 w 890"/>
              <a:gd name="T89" fmla="*/ 847 h 2309"/>
              <a:gd name="T90" fmla="*/ 514 w 890"/>
              <a:gd name="T91" fmla="*/ 807 h 2309"/>
              <a:gd name="T92" fmla="*/ 447 w 890"/>
              <a:gd name="T93" fmla="*/ 630 h 2309"/>
              <a:gd name="T94" fmla="*/ 488 w 890"/>
              <a:gd name="T95" fmla="*/ 555 h 2309"/>
              <a:gd name="T96" fmla="*/ 630 w 890"/>
              <a:gd name="T97" fmla="*/ 412 h 2309"/>
              <a:gd name="T98" fmla="*/ 618 w 890"/>
              <a:gd name="T99" fmla="*/ 303 h 2309"/>
              <a:gd name="T100" fmla="*/ 572 w 890"/>
              <a:gd name="T101" fmla="*/ 127 h 2309"/>
              <a:gd name="T102" fmla="*/ 555 w 890"/>
              <a:gd name="T103" fmla="*/ 82 h 2309"/>
              <a:gd name="T104" fmla="*/ 519 w 890"/>
              <a:gd name="T105" fmla="*/ 37 h 2309"/>
              <a:gd name="T106" fmla="*/ 494 w 890"/>
              <a:gd name="T107" fmla="*/ 8 h 2309"/>
              <a:gd name="T108" fmla="*/ 474 w 890"/>
              <a:gd name="T109" fmla="*/ 13 h 2309"/>
              <a:gd name="T110" fmla="*/ 436 w 890"/>
              <a:gd name="T111" fmla="*/ 27 h 2309"/>
              <a:gd name="T112" fmla="*/ 407 w 890"/>
              <a:gd name="T113" fmla="*/ 3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0" h="2309">
                <a:moveTo>
                  <a:pt x="407" y="3"/>
                </a:moveTo>
                <a:lnTo>
                  <a:pt x="407" y="3"/>
                </a:lnTo>
                <a:lnTo>
                  <a:pt x="404" y="8"/>
                </a:lnTo>
                <a:lnTo>
                  <a:pt x="402" y="13"/>
                </a:lnTo>
                <a:lnTo>
                  <a:pt x="402" y="19"/>
                </a:lnTo>
                <a:lnTo>
                  <a:pt x="402" y="19"/>
                </a:lnTo>
                <a:lnTo>
                  <a:pt x="402" y="22"/>
                </a:lnTo>
                <a:lnTo>
                  <a:pt x="402" y="22"/>
                </a:lnTo>
                <a:lnTo>
                  <a:pt x="402" y="19"/>
                </a:lnTo>
                <a:lnTo>
                  <a:pt x="402" y="19"/>
                </a:lnTo>
                <a:lnTo>
                  <a:pt x="401" y="17"/>
                </a:lnTo>
                <a:lnTo>
                  <a:pt x="398" y="17"/>
                </a:lnTo>
                <a:lnTo>
                  <a:pt x="396" y="19"/>
                </a:lnTo>
                <a:lnTo>
                  <a:pt x="392" y="22"/>
                </a:lnTo>
                <a:lnTo>
                  <a:pt x="392" y="22"/>
                </a:lnTo>
                <a:lnTo>
                  <a:pt x="390" y="27"/>
                </a:lnTo>
                <a:lnTo>
                  <a:pt x="390" y="32"/>
                </a:lnTo>
                <a:lnTo>
                  <a:pt x="392" y="38"/>
                </a:lnTo>
                <a:lnTo>
                  <a:pt x="396" y="44"/>
                </a:lnTo>
                <a:lnTo>
                  <a:pt x="399" y="50"/>
                </a:lnTo>
                <a:lnTo>
                  <a:pt x="405" y="56"/>
                </a:lnTo>
                <a:lnTo>
                  <a:pt x="416" y="66"/>
                </a:lnTo>
                <a:lnTo>
                  <a:pt x="416" y="66"/>
                </a:lnTo>
                <a:lnTo>
                  <a:pt x="430" y="75"/>
                </a:lnTo>
                <a:lnTo>
                  <a:pt x="444" y="83"/>
                </a:lnTo>
                <a:lnTo>
                  <a:pt x="465" y="95"/>
                </a:lnTo>
                <a:lnTo>
                  <a:pt x="465" y="95"/>
                </a:lnTo>
                <a:lnTo>
                  <a:pt x="470" y="98"/>
                </a:lnTo>
                <a:lnTo>
                  <a:pt x="476" y="100"/>
                </a:lnTo>
                <a:lnTo>
                  <a:pt x="478" y="104"/>
                </a:lnTo>
                <a:lnTo>
                  <a:pt x="482" y="109"/>
                </a:lnTo>
                <a:lnTo>
                  <a:pt x="486" y="116"/>
                </a:lnTo>
                <a:lnTo>
                  <a:pt x="489" y="125"/>
                </a:lnTo>
                <a:lnTo>
                  <a:pt x="489" y="125"/>
                </a:lnTo>
                <a:lnTo>
                  <a:pt x="503" y="160"/>
                </a:lnTo>
                <a:lnTo>
                  <a:pt x="509" y="173"/>
                </a:lnTo>
                <a:lnTo>
                  <a:pt x="485" y="203"/>
                </a:lnTo>
                <a:lnTo>
                  <a:pt x="485" y="203"/>
                </a:lnTo>
                <a:lnTo>
                  <a:pt x="489" y="218"/>
                </a:lnTo>
                <a:lnTo>
                  <a:pt x="492" y="234"/>
                </a:lnTo>
                <a:lnTo>
                  <a:pt x="494" y="256"/>
                </a:lnTo>
                <a:lnTo>
                  <a:pt x="494" y="256"/>
                </a:lnTo>
                <a:lnTo>
                  <a:pt x="495" y="282"/>
                </a:lnTo>
                <a:lnTo>
                  <a:pt x="494" y="309"/>
                </a:lnTo>
                <a:lnTo>
                  <a:pt x="494" y="339"/>
                </a:lnTo>
                <a:lnTo>
                  <a:pt x="494" y="339"/>
                </a:lnTo>
                <a:lnTo>
                  <a:pt x="499" y="343"/>
                </a:lnTo>
                <a:lnTo>
                  <a:pt x="504" y="346"/>
                </a:lnTo>
                <a:lnTo>
                  <a:pt x="508" y="350"/>
                </a:lnTo>
                <a:lnTo>
                  <a:pt x="510" y="356"/>
                </a:lnTo>
                <a:lnTo>
                  <a:pt x="509" y="359"/>
                </a:lnTo>
                <a:lnTo>
                  <a:pt x="508" y="362"/>
                </a:lnTo>
                <a:lnTo>
                  <a:pt x="505" y="365"/>
                </a:lnTo>
                <a:lnTo>
                  <a:pt x="502" y="367"/>
                </a:lnTo>
                <a:lnTo>
                  <a:pt x="497" y="371"/>
                </a:lnTo>
                <a:lnTo>
                  <a:pt x="489" y="373"/>
                </a:lnTo>
                <a:lnTo>
                  <a:pt x="489" y="373"/>
                </a:lnTo>
                <a:lnTo>
                  <a:pt x="446" y="389"/>
                </a:lnTo>
                <a:lnTo>
                  <a:pt x="391" y="410"/>
                </a:lnTo>
                <a:lnTo>
                  <a:pt x="324" y="437"/>
                </a:lnTo>
                <a:lnTo>
                  <a:pt x="324" y="437"/>
                </a:lnTo>
                <a:lnTo>
                  <a:pt x="301" y="446"/>
                </a:lnTo>
                <a:lnTo>
                  <a:pt x="283" y="452"/>
                </a:lnTo>
                <a:lnTo>
                  <a:pt x="270" y="456"/>
                </a:lnTo>
                <a:lnTo>
                  <a:pt x="270" y="456"/>
                </a:lnTo>
                <a:lnTo>
                  <a:pt x="263" y="458"/>
                </a:lnTo>
                <a:lnTo>
                  <a:pt x="257" y="461"/>
                </a:lnTo>
                <a:lnTo>
                  <a:pt x="251" y="466"/>
                </a:lnTo>
                <a:lnTo>
                  <a:pt x="270" y="437"/>
                </a:lnTo>
                <a:lnTo>
                  <a:pt x="236" y="437"/>
                </a:lnTo>
                <a:lnTo>
                  <a:pt x="236" y="437"/>
                </a:lnTo>
                <a:lnTo>
                  <a:pt x="236" y="428"/>
                </a:lnTo>
                <a:lnTo>
                  <a:pt x="234" y="422"/>
                </a:lnTo>
                <a:lnTo>
                  <a:pt x="233" y="418"/>
                </a:lnTo>
                <a:lnTo>
                  <a:pt x="232" y="417"/>
                </a:lnTo>
                <a:lnTo>
                  <a:pt x="232" y="417"/>
                </a:lnTo>
                <a:lnTo>
                  <a:pt x="225" y="415"/>
                </a:lnTo>
                <a:lnTo>
                  <a:pt x="218" y="411"/>
                </a:lnTo>
                <a:lnTo>
                  <a:pt x="207" y="407"/>
                </a:lnTo>
                <a:lnTo>
                  <a:pt x="207" y="407"/>
                </a:lnTo>
                <a:lnTo>
                  <a:pt x="199" y="401"/>
                </a:lnTo>
                <a:lnTo>
                  <a:pt x="188" y="393"/>
                </a:lnTo>
                <a:lnTo>
                  <a:pt x="188" y="393"/>
                </a:lnTo>
                <a:lnTo>
                  <a:pt x="185" y="390"/>
                </a:lnTo>
                <a:lnTo>
                  <a:pt x="182" y="388"/>
                </a:lnTo>
                <a:lnTo>
                  <a:pt x="178" y="388"/>
                </a:lnTo>
                <a:lnTo>
                  <a:pt x="173" y="388"/>
                </a:lnTo>
                <a:lnTo>
                  <a:pt x="173" y="388"/>
                </a:lnTo>
                <a:lnTo>
                  <a:pt x="105" y="402"/>
                </a:lnTo>
                <a:lnTo>
                  <a:pt x="105" y="402"/>
                </a:lnTo>
                <a:lnTo>
                  <a:pt x="76" y="410"/>
                </a:lnTo>
                <a:lnTo>
                  <a:pt x="54" y="417"/>
                </a:lnTo>
                <a:lnTo>
                  <a:pt x="45" y="419"/>
                </a:lnTo>
                <a:lnTo>
                  <a:pt x="42" y="422"/>
                </a:lnTo>
                <a:lnTo>
                  <a:pt x="42" y="422"/>
                </a:lnTo>
                <a:lnTo>
                  <a:pt x="39" y="423"/>
                </a:lnTo>
                <a:lnTo>
                  <a:pt x="37" y="423"/>
                </a:lnTo>
                <a:lnTo>
                  <a:pt x="30" y="422"/>
                </a:lnTo>
                <a:lnTo>
                  <a:pt x="26" y="422"/>
                </a:lnTo>
                <a:lnTo>
                  <a:pt x="22" y="423"/>
                </a:lnTo>
                <a:lnTo>
                  <a:pt x="20" y="424"/>
                </a:lnTo>
                <a:lnTo>
                  <a:pt x="17" y="427"/>
                </a:lnTo>
                <a:lnTo>
                  <a:pt x="17" y="427"/>
                </a:lnTo>
                <a:lnTo>
                  <a:pt x="15" y="434"/>
                </a:lnTo>
                <a:lnTo>
                  <a:pt x="14" y="443"/>
                </a:lnTo>
                <a:lnTo>
                  <a:pt x="13" y="451"/>
                </a:lnTo>
                <a:lnTo>
                  <a:pt x="13" y="451"/>
                </a:lnTo>
                <a:lnTo>
                  <a:pt x="11" y="455"/>
                </a:lnTo>
                <a:lnTo>
                  <a:pt x="9" y="461"/>
                </a:lnTo>
                <a:lnTo>
                  <a:pt x="3" y="471"/>
                </a:lnTo>
                <a:lnTo>
                  <a:pt x="3" y="471"/>
                </a:lnTo>
                <a:lnTo>
                  <a:pt x="2" y="474"/>
                </a:lnTo>
                <a:lnTo>
                  <a:pt x="0" y="478"/>
                </a:lnTo>
                <a:lnTo>
                  <a:pt x="0" y="489"/>
                </a:lnTo>
                <a:lnTo>
                  <a:pt x="2" y="502"/>
                </a:lnTo>
                <a:lnTo>
                  <a:pt x="5" y="516"/>
                </a:lnTo>
                <a:lnTo>
                  <a:pt x="10" y="529"/>
                </a:lnTo>
                <a:lnTo>
                  <a:pt x="15" y="543"/>
                </a:lnTo>
                <a:lnTo>
                  <a:pt x="21" y="552"/>
                </a:lnTo>
                <a:lnTo>
                  <a:pt x="23" y="556"/>
                </a:lnTo>
                <a:lnTo>
                  <a:pt x="27" y="558"/>
                </a:lnTo>
                <a:lnTo>
                  <a:pt x="27" y="558"/>
                </a:lnTo>
                <a:lnTo>
                  <a:pt x="50" y="575"/>
                </a:lnTo>
                <a:lnTo>
                  <a:pt x="59" y="583"/>
                </a:lnTo>
                <a:lnTo>
                  <a:pt x="61" y="586"/>
                </a:lnTo>
                <a:lnTo>
                  <a:pt x="61" y="588"/>
                </a:lnTo>
                <a:lnTo>
                  <a:pt x="61" y="588"/>
                </a:lnTo>
                <a:lnTo>
                  <a:pt x="60" y="595"/>
                </a:lnTo>
                <a:lnTo>
                  <a:pt x="59" y="606"/>
                </a:lnTo>
                <a:lnTo>
                  <a:pt x="56" y="622"/>
                </a:lnTo>
                <a:lnTo>
                  <a:pt x="71" y="617"/>
                </a:lnTo>
                <a:lnTo>
                  <a:pt x="100" y="617"/>
                </a:lnTo>
                <a:lnTo>
                  <a:pt x="105" y="627"/>
                </a:lnTo>
                <a:lnTo>
                  <a:pt x="105" y="627"/>
                </a:lnTo>
                <a:lnTo>
                  <a:pt x="93" y="652"/>
                </a:lnTo>
                <a:lnTo>
                  <a:pt x="84" y="672"/>
                </a:lnTo>
                <a:lnTo>
                  <a:pt x="81" y="679"/>
                </a:lnTo>
                <a:lnTo>
                  <a:pt x="81" y="685"/>
                </a:lnTo>
                <a:lnTo>
                  <a:pt x="81" y="685"/>
                </a:lnTo>
                <a:lnTo>
                  <a:pt x="82" y="706"/>
                </a:lnTo>
                <a:lnTo>
                  <a:pt x="82" y="742"/>
                </a:lnTo>
                <a:lnTo>
                  <a:pt x="83" y="779"/>
                </a:lnTo>
                <a:lnTo>
                  <a:pt x="84" y="793"/>
                </a:lnTo>
                <a:lnTo>
                  <a:pt x="86" y="802"/>
                </a:lnTo>
                <a:lnTo>
                  <a:pt x="86" y="802"/>
                </a:lnTo>
                <a:lnTo>
                  <a:pt x="92" y="814"/>
                </a:lnTo>
                <a:lnTo>
                  <a:pt x="104" y="836"/>
                </a:lnTo>
                <a:lnTo>
                  <a:pt x="141" y="898"/>
                </a:lnTo>
                <a:lnTo>
                  <a:pt x="197" y="992"/>
                </a:lnTo>
                <a:lnTo>
                  <a:pt x="197" y="992"/>
                </a:lnTo>
                <a:lnTo>
                  <a:pt x="197" y="996"/>
                </a:lnTo>
                <a:lnTo>
                  <a:pt x="196" y="1003"/>
                </a:lnTo>
                <a:lnTo>
                  <a:pt x="190" y="1024"/>
                </a:lnTo>
                <a:lnTo>
                  <a:pt x="171" y="1086"/>
                </a:lnTo>
                <a:lnTo>
                  <a:pt x="149" y="1146"/>
                </a:lnTo>
                <a:lnTo>
                  <a:pt x="139" y="1172"/>
                </a:lnTo>
                <a:lnTo>
                  <a:pt x="188" y="1172"/>
                </a:lnTo>
                <a:lnTo>
                  <a:pt x="188" y="1172"/>
                </a:lnTo>
                <a:lnTo>
                  <a:pt x="227" y="1479"/>
                </a:lnTo>
                <a:lnTo>
                  <a:pt x="227" y="1479"/>
                </a:lnTo>
                <a:lnTo>
                  <a:pt x="235" y="1516"/>
                </a:lnTo>
                <a:lnTo>
                  <a:pt x="252" y="1588"/>
                </a:lnTo>
                <a:lnTo>
                  <a:pt x="272" y="1660"/>
                </a:lnTo>
                <a:lnTo>
                  <a:pt x="279" y="1688"/>
                </a:lnTo>
                <a:lnTo>
                  <a:pt x="285" y="1704"/>
                </a:lnTo>
                <a:lnTo>
                  <a:pt x="285" y="1704"/>
                </a:lnTo>
                <a:lnTo>
                  <a:pt x="287" y="1708"/>
                </a:lnTo>
                <a:lnTo>
                  <a:pt x="292" y="1712"/>
                </a:lnTo>
                <a:lnTo>
                  <a:pt x="304" y="1722"/>
                </a:lnTo>
                <a:lnTo>
                  <a:pt x="320" y="1729"/>
                </a:lnTo>
                <a:lnTo>
                  <a:pt x="337" y="1736"/>
                </a:lnTo>
                <a:lnTo>
                  <a:pt x="369" y="1749"/>
                </a:lnTo>
                <a:lnTo>
                  <a:pt x="382" y="1752"/>
                </a:lnTo>
                <a:lnTo>
                  <a:pt x="494" y="1728"/>
                </a:lnTo>
                <a:lnTo>
                  <a:pt x="494" y="1728"/>
                </a:lnTo>
                <a:lnTo>
                  <a:pt x="514" y="1769"/>
                </a:lnTo>
                <a:lnTo>
                  <a:pt x="556" y="1862"/>
                </a:lnTo>
                <a:lnTo>
                  <a:pt x="600" y="1956"/>
                </a:lnTo>
                <a:lnTo>
                  <a:pt x="617" y="1987"/>
                </a:lnTo>
                <a:lnTo>
                  <a:pt x="622" y="1997"/>
                </a:lnTo>
                <a:lnTo>
                  <a:pt x="626" y="2001"/>
                </a:lnTo>
                <a:lnTo>
                  <a:pt x="626" y="2001"/>
                </a:lnTo>
                <a:lnTo>
                  <a:pt x="630" y="2004"/>
                </a:lnTo>
                <a:lnTo>
                  <a:pt x="635" y="2009"/>
                </a:lnTo>
                <a:lnTo>
                  <a:pt x="646" y="2025"/>
                </a:lnTo>
                <a:lnTo>
                  <a:pt x="669" y="2069"/>
                </a:lnTo>
                <a:lnTo>
                  <a:pt x="669" y="2069"/>
                </a:lnTo>
                <a:lnTo>
                  <a:pt x="683" y="2098"/>
                </a:lnTo>
                <a:lnTo>
                  <a:pt x="699" y="2132"/>
                </a:lnTo>
                <a:lnTo>
                  <a:pt x="718" y="2181"/>
                </a:lnTo>
                <a:lnTo>
                  <a:pt x="718" y="2181"/>
                </a:lnTo>
                <a:lnTo>
                  <a:pt x="721" y="2184"/>
                </a:lnTo>
                <a:lnTo>
                  <a:pt x="724" y="2186"/>
                </a:lnTo>
                <a:lnTo>
                  <a:pt x="734" y="2190"/>
                </a:lnTo>
                <a:lnTo>
                  <a:pt x="747" y="2191"/>
                </a:lnTo>
                <a:lnTo>
                  <a:pt x="747" y="2191"/>
                </a:lnTo>
                <a:lnTo>
                  <a:pt x="753" y="2223"/>
                </a:lnTo>
                <a:lnTo>
                  <a:pt x="757" y="2248"/>
                </a:lnTo>
                <a:lnTo>
                  <a:pt x="762" y="2269"/>
                </a:lnTo>
                <a:lnTo>
                  <a:pt x="762" y="2269"/>
                </a:lnTo>
                <a:lnTo>
                  <a:pt x="762" y="2275"/>
                </a:lnTo>
                <a:lnTo>
                  <a:pt x="761" y="2281"/>
                </a:lnTo>
                <a:lnTo>
                  <a:pt x="758" y="2290"/>
                </a:lnTo>
                <a:lnTo>
                  <a:pt x="757" y="2293"/>
                </a:lnTo>
                <a:lnTo>
                  <a:pt x="759" y="2296"/>
                </a:lnTo>
                <a:lnTo>
                  <a:pt x="766" y="2299"/>
                </a:lnTo>
                <a:lnTo>
                  <a:pt x="776" y="2303"/>
                </a:lnTo>
                <a:lnTo>
                  <a:pt x="776" y="2303"/>
                </a:lnTo>
                <a:lnTo>
                  <a:pt x="790" y="2305"/>
                </a:lnTo>
                <a:lnTo>
                  <a:pt x="803" y="2308"/>
                </a:lnTo>
                <a:lnTo>
                  <a:pt x="817" y="2309"/>
                </a:lnTo>
                <a:lnTo>
                  <a:pt x="828" y="2308"/>
                </a:lnTo>
                <a:lnTo>
                  <a:pt x="848" y="2307"/>
                </a:lnTo>
                <a:lnTo>
                  <a:pt x="854" y="2304"/>
                </a:lnTo>
                <a:lnTo>
                  <a:pt x="859" y="2303"/>
                </a:lnTo>
                <a:lnTo>
                  <a:pt x="859" y="2303"/>
                </a:lnTo>
                <a:lnTo>
                  <a:pt x="863" y="2299"/>
                </a:lnTo>
                <a:lnTo>
                  <a:pt x="866" y="2293"/>
                </a:lnTo>
                <a:lnTo>
                  <a:pt x="876" y="2275"/>
                </a:lnTo>
                <a:lnTo>
                  <a:pt x="884" y="2255"/>
                </a:lnTo>
                <a:lnTo>
                  <a:pt x="888" y="2240"/>
                </a:lnTo>
                <a:lnTo>
                  <a:pt x="888" y="2240"/>
                </a:lnTo>
                <a:lnTo>
                  <a:pt x="888" y="2231"/>
                </a:lnTo>
                <a:lnTo>
                  <a:pt x="888" y="2220"/>
                </a:lnTo>
                <a:lnTo>
                  <a:pt x="885" y="2194"/>
                </a:lnTo>
                <a:lnTo>
                  <a:pt x="879" y="2162"/>
                </a:lnTo>
                <a:lnTo>
                  <a:pt x="888" y="2147"/>
                </a:lnTo>
                <a:lnTo>
                  <a:pt x="888" y="2147"/>
                </a:lnTo>
                <a:lnTo>
                  <a:pt x="828" y="1967"/>
                </a:lnTo>
                <a:lnTo>
                  <a:pt x="784" y="1836"/>
                </a:lnTo>
                <a:lnTo>
                  <a:pt x="769" y="1788"/>
                </a:lnTo>
                <a:lnTo>
                  <a:pt x="762" y="1762"/>
                </a:lnTo>
                <a:lnTo>
                  <a:pt x="762" y="1762"/>
                </a:lnTo>
                <a:lnTo>
                  <a:pt x="757" y="1736"/>
                </a:lnTo>
                <a:lnTo>
                  <a:pt x="751" y="1711"/>
                </a:lnTo>
                <a:lnTo>
                  <a:pt x="742" y="1684"/>
                </a:lnTo>
                <a:lnTo>
                  <a:pt x="767" y="1669"/>
                </a:lnTo>
                <a:lnTo>
                  <a:pt x="767" y="1669"/>
                </a:lnTo>
                <a:lnTo>
                  <a:pt x="780" y="1689"/>
                </a:lnTo>
                <a:lnTo>
                  <a:pt x="795" y="1707"/>
                </a:lnTo>
                <a:lnTo>
                  <a:pt x="813" y="1729"/>
                </a:lnTo>
                <a:lnTo>
                  <a:pt x="832" y="1750"/>
                </a:lnTo>
                <a:lnTo>
                  <a:pt x="841" y="1758"/>
                </a:lnTo>
                <a:lnTo>
                  <a:pt x="851" y="1767"/>
                </a:lnTo>
                <a:lnTo>
                  <a:pt x="859" y="1773"/>
                </a:lnTo>
                <a:lnTo>
                  <a:pt x="866" y="1777"/>
                </a:lnTo>
                <a:lnTo>
                  <a:pt x="873" y="1778"/>
                </a:lnTo>
                <a:lnTo>
                  <a:pt x="876" y="1778"/>
                </a:lnTo>
                <a:lnTo>
                  <a:pt x="879" y="1777"/>
                </a:lnTo>
                <a:lnTo>
                  <a:pt x="879" y="1777"/>
                </a:lnTo>
                <a:lnTo>
                  <a:pt x="884" y="1773"/>
                </a:lnTo>
                <a:lnTo>
                  <a:pt x="886" y="1767"/>
                </a:lnTo>
                <a:lnTo>
                  <a:pt x="888" y="1760"/>
                </a:lnTo>
                <a:lnTo>
                  <a:pt x="890" y="1752"/>
                </a:lnTo>
                <a:lnTo>
                  <a:pt x="890" y="1743"/>
                </a:lnTo>
                <a:lnTo>
                  <a:pt x="890" y="1733"/>
                </a:lnTo>
                <a:lnTo>
                  <a:pt x="887" y="1711"/>
                </a:lnTo>
                <a:lnTo>
                  <a:pt x="884" y="1689"/>
                </a:lnTo>
                <a:lnTo>
                  <a:pt x="879" y="1667"/>
                </a:lnTo>
                <a:lnTo>
                  <a:pt x="874" y="1649"/>
                </a:lnTo>
                <a:lnTo>
                  <a:pt x="869" y="1635"/>
                </a:lnTo>
                <a:lnTo>
                  <a:pt x="869" y="1635"/>
                </a:lnTo>
                <a:lnTo>
                  <a:pt x="854" y="1594"/>
                </a:lnTo>
                <a:lnTo>
                  <a:pt x="845" y="1567"/>
                </a:lnTo>
                <a:lnTo>
                  <a:pt x="845" y="1567"/>
                </a:lnTo>
                <a:lnTo>
                  <a:pt x="840" y="1560"/>
                </a:lnTo>
                <a:lnTo>
                  <a:pt x="836" y="1554"/>
                </a:lnTo>
                <a:lnTo>
                  <a:pt x="830" y="1548"/>
                </a:lnTo>
                <a:lnTo>
                  <a:pt x="830" y="1528"/>
                </a:lnTo>
                <a:lnTo>
                  <a:pt x="811" y="1509"/>
                </a:lnTo>
                <a:lnTo>
                  <a:pt x="811" y="1509"/>
                </a:lnTo>
                <a:lnTo>
                  <a:pt x="807" y="1507"/>
                </a:lnTo>
                <a:lnTo>
                  <a:pt x="797" y="1505"/>
                </a:lnTo>
                <a:lnTo>
                  <a:pt x="791" y="1505"/>
                </a:lnTo>
                <a:lnTo>
                  <a:pt x="786" y="1505"/>
                </a:lnTo>
                <a:lnTo>
                  <a:pt x="781" y="1506"/>
                </a:lnTo>
                <a:lnTo>
                  <a:pt x="776" y="1509"/>
                </a:lnTo>
                <a:lnTo>
                  <a:pt x="776" y="1509"/>
                </a:lnTo>
                <a:lnTo>
                  <a:pt x="768" y="1515"/>
                </a:lnTo>
                <a:lnTo>
                  <a:pt x="758" y="1522"/>
                </a:lnTo>
                <a:lnTo>
                  <a:pt x="747" y="1528"/>
                </a:lnTo>
                <a:lnTo>
                  <a:pt x="738" y="1513"/>
                </a:lnTo>
                <a:lnTo>
                  <a:pt x="689" y="1518"/>
                </a:lnTo>
                <a:lnTo>
                  <a:pt x="689" y="1518"/>
                </a:lnTo>
                <a:lnTo>
                  <a:pt x="690" y="1496"/>
                </a:lnTo>
                <a:lnTo>
                  <a:pt x="689" y="1444"/>
                </a:lnTo>
                <a:lnTo>
                  <a:pt x="688" y="1411"/>
                </a:lnTo>
                <a:lnTo>
                  <a:pt x="685" y="1377"/>
                </a:lnTo>
                <a:lnTo>
                  <a:pt x="680" y="1344"/>
                </a:lnTo>
                <a:lnTo>
                  <a:pt x="678" y="1328"/>
                </a:lnTo>
                <a:lnTo>
                  <a:pt x="674" y="1314"/>
                </a:lnTo>
                <a:lnTo>
                  <a:pt x="674" y="1314"/>
                </a:lnTo>
                <a:lnTo>
                  <a:pt x="656" y="1255"/>
                </a:lnTo>
                <a:lnTo>
                  <a:pt x="638" y="1198"/>
                </a:lnTo>
                <a:lnTo>
                  <a:pt x="616" y="1138"/>
                </a:lnTo>
                <a:lnTo>
                  <a:pt x="650" y="1124"/>
                </a:lnTo>
                <a:lnTo>
                  <a:pt x="650" y="1124"/>
                </a:lnTo>
                <a:lnTo>
                  <a:pt x="607" y="1052"/>
                </a:lnTo>
                <a:lnTo>
                  <a:pt x="570" y="987"/>
                </a:lnTo>
                <a:lnTo>
                  <a:pt x="534" y="926"/>
                </a:lnTo>
                <a:lnTo>
                  <a:pt x="534" y="926"/>
                </a:lnTo>
                <a:lnTo>
                  <a:pt x="611" y="938"/>
                </a:lnTo>
                <a:lnTo>
                  <a:pt x="611" y="904"/>
                </a:lnTo>
                <a:lnTo>
                  <a:pt x="611" y="904"/>
                </a:lnTo>
                <a:lnTo>
                  <a:pt x="612" y="903"/>
                </a:lnTo>
                <a:lnTo>
                  <a:pt x="616" y="903"/>
                </a:lnTo>
                <a:lnTo>
                  <a:pt x="627" y="904"/>
                </a:lnTo>
                <a:lnTo>
                  <a:pt x="640" y="907"/>
                </a:lnTo>
                <a:lnTo>
                  <a:pt x="650" y="909"/>
                </a:lnTo>
                <a:lnTo>
                  <a:pt x="650" y="909"/>
                </a:lnTo>
                <a:lnTo>
                  <a:pt x="654" y="912"/>
                </a:lnTo>
                <a:lnTo>
                  <a:pt x="657" y="915"/>
                </a:lnTo>
                <a:lnTo>
                  <a:pt x="666" y="926"/>
                </a:lnTo>
                <a:lnTo>
                  <a:pt x="674" y="937"/>
                </a:lnTo>
                <a:lnTo>
                  <a:pt x="684" y="948"/>
                </a:lnTo>
                <a:lnTo>
                  <a:pt x="684" y="948"/>
                </a:lnTo>
                <a:lnTo>
                  <a:pt x="688" y="951"/>
                </a:lnTo>
                <a:lnTo>
                  <a:pt x="689" y="951"/>
                </a:lnTo>
                <a:lnTo>
                  <a:pt x="690" y="949"/>
                </a:lnTo>
                <a:lnTo>
                  <a:pt x="690" y="946"/>
                </a:lnTo>
                <a:lnTo>
                  <a:pt x="689" y="940"/>
                </a:lnTo>
                <a:lnTo>
                  <a:pt x="686" y="929"/>
                </a:lnTo>
                <a:lnTo>
                  <a:pt x="684" y="924"/>
                </a:lnTo>
                <a:lnTo>
                  <a:pt x="684" y="924"/>
                </a:lnTo>
                <a:lnTo>
                  <a:pt x="688" y="926"/>
                </a:lnTo>
                <a:lnTo>
                  <a:pt x="695" y="931"/>
                </a:lnTo>
                <a:lnTo>
                  <a:pt x="706" y="936"/>
                </a:lnTo>
                <a:lnTo>
                  <a:pt x="712" y="937"/>
                </a:lnTo>
                <a:lnTo>
                  <a:pt x="718" y="938"/>
                </a:lnTo>
                <a:lnTo>
                  <a:pt x="718" y="938"/>
                </a:lnTo>
                <a:lnTo>
                  <a:pt x="722" y="938"/>
                </a:lnTo>
                <a:lnTo>
                  <a:pt x="724" y="936"/>
                </a:lnTo>
                <a:lnTo>
                  <a:pt x="724" y="935"/>
                </a:lnTo>
                <a:lnTo>
                  <a:pt x="723" y="932"/>
                </a:lnTo>
                <a:lnTo>
                  <a:pt x="723" y="932"/>
                </a:lnTo>
                <a:lnTo>
                  <a:pt x="718" y="930"/>
                </a:lnTo>
                <a:lnTo>
                  <a:pt x="716" y="927"/>
                </a:lnTo>
                <a:lnTo>
                  <a:pt x="713" y="924"/>
                </a:lnTo>
                <a:lnTo>
                  <a:pt x="713" y="924"/>
                </a:lnTo>
                <a:lnTo>
                  <a:pt x="717" y="926"/>
                </a:lnTo>
                <a:lnTo>
                  <a:pt x="723" y="932"/>
                </a:lnTo>
                <a:lnTo>
                  <a:pt x="723" y="932"/>
                </a:lnTo>
                <a:lnTo>
                  <a:pt x="727" y="934"/>
                </a:lnTo>
                <a:lnTo>
                  <a:pt x="733" y="934"/>
                </a:lnTo>
                <a:lnTo>
                  <a:pt x="733" y="934"/>
                </a:lnTo>
                <a:lnTo>
                  <a:pt x="735" y="932"/>
                </a:lnTo>
                <a:lnTo>
                  <a:pt x="735" y="931"/>
                </a:lnTo>
                <a:lnTo>
                  <a:pt x="735" y="926"/>
                </a:lnTo>
                <a:lnTo>
                  <a:pt x="733" y="919"/>
                </a:lnTo>
                <a:lnTo>
                  <a:pt x="729" y="910"/>
                </a:lnTo>
                <a:lnTo>
                  <a:pt x="717" y="893"/>
                </a:lnTo>
                <a:lnTo>
                  <a:pt x="708" y="880"/>
                </a:lnTo>
                <a:lnTo>
                  <a:pt x="708" y="880"/>
                </a:lnTo>
                <a:lnTo>
                  <a:pt x="702" y="873"/>
                </a:lnTo>
                <a:lnTo>
                  <a:pt x="695" y="867"/>
                </a:lnTo>
                <a:lnTo>
                  <a:pt x="686" y="862"/>
                </a:lnTo>
                <a:lnTo>
                  <a:pt x="674" y="856"/>
                </a:lnTo>
                <a:lnTo>
                  <a:pt x="674" y="856"/>
                </a:lnTo>
                <a:lnTo>
                  <a:pt x="660" y="851"/>
                </a:lnTo>
                <a:lnTo>
                  <a:pt x="648" y="847"/>
                </a:lnTo>
                <a:lnTo>
                  <a:pt x="635" y="846"/>
                </a:lnTo>
                <a:lnTo>
                  <a:pt x="606" y="846"/>
                </a:lnTo>
                <a:lnTo>
                  <a:pt x="601" y="836"/>
                </a:lnTo>
                <a:lnTo>
                  <a:pt x="601" y="836"/>
                </a:lnTo>
                <a:lnTo>
                  <a:pt x="568" y="824"/>
                </a:lnTo>
                <a:lnTo>
                  <a:pt x="539" y="814"/>
                </a:lnTo>
                <a:lnTo>
                  <a:pt x="514" y="807"/>
                </a:lnTo>
                <a:lnTo>
                  <a:pt x="514" y="807"/>
                </a:lnTo>
                <a:lnTo>
                  <a:pt x="500" y="802"/>
                </a:lnTo>
                <a:lnTo>
                  <a:pt x="483" y="795"/>
                </a:lnTo>
                <a:lnTo>
                  <a:pt x="483" y="795"/>
                </a:lnTo>
                <a:lnTo>
                  <a:pt x="474" y="759"/>
                </a:lnTo>
                <a:lnTo>
                  <a:pt x="465" y="724"/>
                </a:lnTo>
                <a:lnTo>
                  <a:pt x="457" y="689"/>
                </a:lnTo>
                <a:lnTo>
                  <a:pt x="450" y="657"/>
                </a:lnTo>
                <a:lnTo>
                  <a:pt x="447" y="630"/>
                </a:lnTo>
                <a:lnTo>
                  <a:pt x="444" y="607"/>
                </a:lnTo>
                <a:lnTo>
                  <a:pt x="444" y="599"/>
                </a:lnTo>
                <a:lnTo>
                  <a:pt x="446" y="591"/>
                </a:lnTo>
                <a:lnTo>
                  <a:pt x="448" y="586"/>
                </a:lnTo>
                <a:lnTo>
                  <a:pt x="450" y="583"/>
                </a:lnTo>
                <a:lnTo>
                  <a:pt x="450" y="583"/>
                </a:lnTo>
                <a:lnTo>
                  <a:pt x="465" y="573"/>
                </a:lnTo>
                <a:lnTo>
                  <a:pt x="488" y="555"/>
                </a:lnTo>
                <a:lnTo>
                  <a:pt x="517" y="533"/>
                </a:lnTo>
                <a:lnTo>
                  <a:pt x="548" y="506"/>
                </a:lnTo>
                <a:lnTo>
                  <a:pt x="577" y="479"/>
                </a:lnTo>
                <a:lnTo>
                  <a:pt x="604" y="454"/>
                </a:lnTo>
                <a:lnTo>
                  <a:pt x="613" y="441"/>
                </a:lnTo>
                <a:lnTo>
                  <a:pt x="622" y="430"/>
                </a:lnTo>
                <a:lnTo>
                  <a:pt x="628" y="421"/>
                </a:lnTo>
                <a:lnTo>
                  <a:pt x="630" y="412"/>
                </a:lnTo>
                <a:lnTo>
                  <a:pt x="630" y="412"/>
                </a:lnTo>
                <a:lnTo>
                  <a:pt x="633" y="389"/>
                </a:lnTo>
                <a:lnTo>
                  <a:pt x="633" y="382"/>
                </a:lnTo>
                <a:lnTo>
                  <a:pt x="632" y="376"/>
                </a:lnTo>
                <a:lnTo>
                  <a:pt x="629" y="363"/>
                </a:lnTo>
                <a:lnTo>
                  <a:pt x="626" y="344"/>
                </a:lnTo>
                <a:lnTo>
                  <a:pt x="626" y="344"/>
                </a:lnTo>
                <a:lnTo>
                  <a:pt x="618" y="303"/>
                </a:lnTo>
                <a:lnTo>
                  <a:pt x="606" y="245"/>
                </a:lnTo>
                <a:lnTo>
                  <a:pt x="594" y="192"/>
                </a:lnTo>
                <a:lnTo>
                  <a:pt x="587" y="164"/>
                </a:lnTo>
                <a:lnTo>
                  <a:pt x="587" y="164"/>
                </a:lnTo>
                <a:lnTo>
                  <a:pt x="578" y="140"/>
                </a:lnTo>
                <a:lnTo>
                  <a:pt x="572" y="125"/>
                </a:lnTo>
                <a:lnTo>
                  <a:pt x="572" y="125"/>
                </a:lnTo>
                <a:lnTo>
                  <a:pt x="572" y="127"/>
                </a:lnTo>
                <a:lnTo>
                  <a:pt x="571" y="131"/>
                </a:lnTo>
                <a:lnTo>
                  <a:pt x="570" y="132"/>
                </a:lnTo>
                <a:lnTo>
                  <a:pt x="568" y="130"/>
                </a:lnTo>
                <a:lnTo>
                  <a:pt x="566" y="125"/>
                </a:lnTo>
                <a:lnTo>
                  <a:pt x="562" y="115"/>
                </a:lnTo>
                <a:lnTo>
                  <a:pt x="562" y="115"/>
                </a:lnTo>
                <a:lnTo>
                  <a:pt x="558" y="95"/>
                </a:lnTo>
                <a:lnTo>
                  <a:pt x="555" y="82"/>
                </a:lnTo>
                <a:lnTo>
                  <a:pt x="554" y="77"/>
                </a:lnTo>
                <a:lnTo>
                  <a:pt x="551" y="71"/>
                </a:lnTo>
                <a:lnTo>
                  <a:pt x="548" y="66"/>
                </a:lnTo>
                <a:lnTo>
                  <a:pt x="543" y="61"/>
                </a:lnTo>
                <a:lnTo>
                  <a:pt x="543" y="61"/>
                </a:lnTo>
                <a:lnTo>
                  <a:pt x="530" y="49"/>
                </a:lnTo>
                <a:lnTo>
                  <a:pt x="519" y="37"/>
                </a:lnTo>
                <a:lnTo>
                  <a:pt x="519" y="37"/>
                </a:lnTo>
                <a:lnTo>
                  <a:pt x="515" y="32"/>
                </a:lnTo>
                <a:lnTo>
                  <a:pt x="511" y="26"/>
                </a:lnTo>
                <a:lnTo>
                  <a:pt x="506" y="15"/>
                </a:lnTo>
                <a:lnTo>
                  <a:pt x="503" y="10"/>
                </a:lnTo>
                <a:lnTo>
                  <a:pt x="500" y="8"/>
                </a:lnTo>
                <a:lnTo>
                  <a:pt x="498" y="6"/>
                </a:lnTo>
                <a:lnTo>
                  <a:pt x="494" y="8"/>
                </a:lnTo>
                <a:lnTo>
                  <a:pt x="494" y="8"/>
                </a:lnTo>
                <a:lnTo>
                  <a:pt x="492" y="10"/>
                </a:lnTo>
                <a:lnTo>
                  <a:pt x="489" y="13"/>
                </a:lnTo>
                <a:lnTo>
                  <a:pt x="488" y="17"/>
                </a:lnTo>
                <a:lnTo>
                  <a:pt x="489" y="21"/>
                </a:lnTo>
                <a:lnTo>
                  <a:pt x="489" y="22"/>
                </a:lnTo>
                <a:lnTo>
                  <a:pt x="489" y="22"/>
                </a:lnTo>
                <a:lnTo>
                  <a:pt x="481" y="16"/>
                </a:lnTo>
                <a:lnTo>
                  <a:pt x="474" y="13"/>
                </a:lnTo>
                <a:lnTo>
                  <a:pt x="465" y="8"/>
                </a:lnTo>
                <a:lnTo>
                  <a:pt x="465" y="8"/>
                </a:lnTo>
                <a:lnTo>
                  <a:pt x="458" y="5"/>
                </a:lnTo>
                <a:lnTo>
                  <a:pt x="454" y="5"/>
                </a:lnTo>
                <a:lnTo>
                  <a:pt x="452" y="6"/>
                </a:lnTo>
                <a:lnTo>
                  <a:pt x="450" y="8"/>
                </a:lnTo>
                <a:lnTo>
                  <a:pt x="436" y="8"/>
                </a:lnTo>
                <a:lnTo>
                  <a:pt x="436" y="27"/>
                </a:lnTo>
                <a:lnTo>
                  <a:pt x="436" y="27"/>
                </a:lnTo>
                <a:lnTo>
                  <a:pt x="432" y="22"/>
                </a:lnTo>
                <a:lnTo>
                  <a:pt x="425" y="11"/>
                </a:lnTo>
                <a:lnTo>
                  <a:pt x="420" y="5"/>
                </a:lnTo>
                <a:lnTo>
                  <a:pt x="415" y="2"/>
                </a:lnTo>
                <a:lnTo>
                  <a:pt x="410" y="0"/>
                </a:lnTo>
                <a:lnTo>
                  <a:pt x="408" y="2"/>
                </a:lnTo>
                <a:lnTo>
                  <a:pt x="407" y="3"/>
                </a:lnTo>
                <a:lnTo>
                  <a:pt x="407" y="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DF457E45-40C1-A6DF-24A5-C4CA34E1F2F0}"/>
              </a:ext>
            </a:extLst>
          </p:cNvPr>
          <p:cNvSpPr>
            <a:spLocks/>
          </p:cNvSpPr>
          <p:nvPr/>
        </p:nvSpPr>
        <p:spPr bwMode="auto">
          <a:xfrm>
            <a:off x="1324668" y="3757921"/>
            <a:ext cx="1488280" cy="2689535"/>
          </a:xfrm>
          <a:custGeom>
            <a:avLst/>
            <a:gdLst>
              <a:gd name="T0" fmla="*/ 166 w 1120"/>
              <a:gd name="T1" fmla="*/ 39 h 2024"/>
              <a:gd name="T2" fmla="*/ 155 w 1120"/>
              <a:gd name="T3" fmla="*/ 19 h 2024"/>
              <a:gd name="T4" fmla="*/ 112 w 1120"/>
              <a:gd name="T5" fmla="*/ 19 h 2024"/>
              <a:gd name="T6" fmla="*/ 69 w 1120"/>
              <a:gd name="T7" fmla="*/ 23 h 2024"/>
              <a:gd name="T8" fmla="*/ 35 w 1120"/>
              <a:gd name="T9" fmla="*/ 55 h 2024"/>
              <a:gd name="T10" fmla="*/ 39 w 1120"/>
              <a:gd name="T11" fmla="*/ 73 h 2024"/>
              <a:gd name="T12" fmla="*/ 5 w 1120"/>
              <a:gd name="T13" fmla="*/ 112 h 2024"/>
              <a:gd name="T14" fmla="*/ 9 w 1120"/>
              <a:gd name="T15" fmla="*/ 180 h 2024"/>
              <a:gd name="T16" fmla="*/ 53 w 1120"/>
              <a:gd name="T17" fmla="*/ 237 h 2024"/>
              <a:gd name="T18" fmla="*/ 121 w 1120"/>
              <a:gd name="T19" fmla="*/ 268 h 2024"/>
              <a:gd name="T20" fmla="*/ 155 w 1120"/>
              <a:gd name="T21" fmla="*/ 282 h 2024"/>
              <a:gd name="T22" fmla="*/ 205 w 1120"/>
              <a:gd name="T23" fmla="*/ 324 h 2024"/>
              <a:gd name="T24" fmla="*/ 110 w 1120"/>
              <a:gd name="T25" fmla="*/ 436 h 2024"/>
              <a:gd name="T26" fmla="*/ 95 w 1120"/>
              <a:gd name="T27" fmla="*/ 641 h 2024"/>
              <a:gd name="T28" fmla="*/ 73 w 1120"/>
              <a:gd name="T29" fmla="*/ 701 h 2024"/>
              <a:gd name="T30" fmla="*/ 155 w 1120"/>
              <a:gd name="T31" fmla="*/ 857 h 2024"/>
              <a:gd name="T32" fmla="*/ 185 w 1120"/>
              <a:gd name="T33" fmla="*/ 861 h 2024"/>
              <a:gd name="T34" fmla="*/ 215 w 1120"/>
              <a:gd name="T35" fmla="*/ 824 h 2024"/>
              <a:gd name="T36" fmla="*/ 221 w 1120"/>
              <a:gd name="T37" fmla="*/ 762 h 2024"/>
              <a:gd name="T38" fmla="*/ 234 w 1120"/>
              <a:gd name="T39" fmla="*/ 744 h 2024"/>
              <a:gd name="T40" fmla="*/ 264 w 1120"/>
              <a:gd name="T41" fmla="*/ 729 h 2024"/>
              <a:gd name="T42" fmla="*/ 238 w 1120"/>
              <a:gd name="T43" fmla="*/ 672 h 2024"/>
              <a:gd name="T44" fmla="*/ 200 w 1120"/>
              <a:gd name="T45" fmla="*/ 673 h 2024"/>
              <a:gd name="T46" fmla="*/ 230 w 1120"/>
              <a:gd name="T47" fmla="*/ 603 h 2024"/>
              <a:gd name="T48" fmla="*/ 284 w 1120"/>
              <a:gd name="T49" fmla="*/ 749 h 2024"/>
              <a:gd name="T50" fmla="*/ 243 w 1120"/>
              <a:gd name="T51" fmla="*/ 814 h 2024"/>
              <a:gd name="T52" fmla="*/ 230 w 1120"/>
              <a:gd name="T53" fmla="*/ 1169 h 2024"/>
              <a:gd name="T54" fmla="*/ 225 w 1120"/>
              <a:gd name="T55" fmla="*/ 1469 h 2024"/>
              <a:gd name="T56" fmla="*/ 220 w 1120"/>
              <a:gd name="T57" fmla="*/ 1862 h 2024"/>
              <a:gd name="T58" fmla="*/ 152 w 1120"/>
              <a:gd name="T59" fmla="*/ 1928 h 2024"/>
              <a:gd name="T60" fmla="*/ 206 w 1120"/>
              <a:gd name="T61" fmla="*/ 1954 h 2024"/>
              <a:gd name="T62" fmla="*/ 296 w 1120"/>
              <a:gd name="T63" fmla="*/ 1928 h 2024"/>
              <a:gd name="T64" fmla="*/ 378 w 1120"/>
              <a:gd name="T65" fmla="*/ 1845 h 2024"/>
              <a:gd name="T66" fmla="*/ 389 w 1120"/>
              <a:gd name="T67" fmla="*/ 1661 h 2024"/>
              <a:gd name="T68" fmla="*/ 447 w 1120"/>
              <a:gd name="T69" fmla="*/ 1291 h 2024"/>
              <a:gd name="T70" fmla="*/ 491 w 1120"/>
              <a:gd name="T71" fmla="*/ 1130 h 2024"/>
              <a:gd name="T72" fmla="*/ 588 w 1120"/>
              <a:gd name="T73" fmla="*/ 1393 h 2024"/>
              <a:gd name="T74" fmla="*/ 481 w 1120"/>
              <a:gd name="T75" fmla="*/ 1856 h 2024"/>
              <a:gd name="T76" fmla="*/ 613 w 1120"/>
              <a:gd name="T77" fmla="*/ 1988 h 2024"/>
              <a:gd name="T78" fmla="*/ 695 w 1120"/>
              <a:gd name="T79" fmla="*/ 2017 h 2024"/>
              <a:gd name="T80" fmla="*/ 730 w 1120"/>
              <a:gd name="T81" fmla="*/ 1959 h 2024"/>
              <a:gd name="T82" fmla="*/ 760 w 1120"/>
              <a:gd name="T83" fmla="*/ 1615 h 2024"/>
              <a:gd name="T84" fmla="*/ 788 w 1120"/>
              <a:gd name="T85" fmla="*/ 1423 h 2024"/>
              <a:gd name="T86" fmla="*/ 803 w 1120"/>
              <a:gd name="T87" fmla="*/ 1173 h 2024"/>
              <a:gd name="T88" fmla="*/ 652 w 1120"/>
              <a:gd name="T89" fmla="*/ 862 h 2024"/>
              <a:gd name="T90" fmla="*/ 659 w 1120"/>
              <a:gd name="T91" fmla="*/ 801 h 2024"/>
              <a:gd name="T92" fmla="*/ 608 w 1120"/>
              <a:gd name="T93" fmla="*/ 477 h 2024"/>
              <a:gd name="T94" fmla="*/ 855 w 1120"/>
              <a:gd name="T95" fmla="*/ 561 h 2024"/>
              <a:gd name="T96" fmla="*/ 1007 w 1120"/>
              <a:gd name="T97" fmla="*/ 516 h 2024"/>
              <a:gd name="T98" fmla="*/ 1011 w 1120"/>
              <a:gd name="T99" fmla="*/ 478 h 2024"/>
              <a:gd name="T100" fmla="*/ 1097 w 1120"/>
              <a:gd name="T101" fmla="*/ 454 h 2024"/>
              <a:gd name="T102" fmla="*/ 1119 w 1120"/>
              <a:gd name="T103" fmla="*/ 433 h 2024"/>
              <a:gd name="T104" fmla="*/ 1109 w 1120"/>
              <a:gd name="T105" fmla="*/ 404 h 2024"/>
              <a:gd name="T106" fmla="*/ 1071 w 1120"/>
              <a:gd name="T107" fmla="*/ 398 h 2024"/>
              <a:gd name="T108" fmla="*/ 1004 w 1120"/>
              <a:gd name="T109" fmla="*/ 404 h 2024"/>
              <a:gd name="T110" fmla="*/ 944 w 1120"/>
              <a:gd name="T111" fmla="*/ 419 h 2024"/>
              <a:gd name="T112" fmla="*/ 710 w 1120"/>
              <a:gd name="T113" fmla="*/ 419 h 2024"/>
              <a:gd name="T114" fmla="*/ 549 w 1120"/>
              <a:gd name="T115" fmla="*/ 258 h 2024"/>
              <a:gd name="T116" fmla="*/ 492 w 1120"/>
              <a:gd name="T117" fmla="*/ 217 h 2024"/>
              <a:gd name="T118" fmla="*/ 324 w 1120"/>
              <a:gd name="T119" fmla="*/ 171 h 2024"/>
              <a:gd name="T120" fmla="*/ 312 w 1120"/>
              <a:gd name="T121" fmla="*/ 97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24">
                <a:moveTo>
                  <a:pt x="248" y="58"/>
                </a:moveTo>
                <a:lnTo>
                  <a:pt x="248" y="58"/>
                </a:lnTo>
                <a:lnTo>
                  <a:pt x="247" y="57"/>
                </a:lnTo>
                <a:lnTo>
                  <a:pt x="242" y="55"/>
                </a:lnTo>
                <a:lnTo>
                  <a:pt x="227" y="47"/>
                </a:lnTo>
                <a:lnTo>
                  <a:pt x="209" y="41"/>
                </a:lnTo>
                <a:lnTo>
                  <a:pt x="202" y="40"/>
                </a:lnTo>
                <a:lnTo>
                  <a:pt x="194" y="39"/>
                </a:lnTo>
                <a:lnTo>
                  <a:pt x="194" y="39"/>
                </a:lnTo>
                <a:lnTo>
                  <a:pt x="166" y="39"/>
                </a:lnTo>
                <a:lnTo>
                  <a:pt x="154" y="37"/>
                </a:lnTo>
                <a:lnTo>
                  <a:pt x="149" y="35"/>
                </a:lnTo>
                <a:lnTo>
                  <a:pt x="146" y="34"/>
                </a:lnTo>
                <a:lnTo>
                  <a:pt x="146" y="34"/>
                </a:lnTo>
                <a:lnTo>
                  <a:pt x="144" y="31"/>
                </a:lnTo>
                <a:lnTo>
                  <a:pt x="144" y="29"/>
                </a:lnTo>
                <a:lnTo>
                  <a:pt x="146" y="27"/>
                </a:lnTo>
                <a:lnTo>
                  <a:pt x="148" y="24"/>
                </a:lnTo>
                <a:lnTo>
                  <a:pt x="153" y="20"/>
                </a:lnTo>
                <a:lnTo>
                  <a:pt x="155" y="19"/>
                </a:lnTo>
                <a:lnTo>
                  <a:pt x="155" y="19"/>
                </a:lnTo>
                <a:lnTo>
                  <a:pt x="149" y="23"/>
                </a:lnTo>
                <a:lnTo>
                  <a:pt x="143" y="24"/>
                </a:lnTo>
                <a:lnTo>
                  <a:pt x="140" y="24"/>
                </a:lnTo>
                <a:lnTo>
                  <a:pt x="136" y="24"/>
                </a:lnTo>
                <a:lnTo>
                  <a:pt x="136" y="24"/>
                </a:lnTo>
                <a:lnTo>
                  <a:pt x="119" y="22"/>
                </a:lnTo>
                <a:lnTo>
                  <a:pt x="114" y="20"/>
                </a:lnTo>
                <a:lnTo>
                  <a:pt x="112" y="19"/>
                </a:lnTo>
                <a:lnTo>
                  <a:pt x="112" y="19"/>
                </a:lnTo>
                <a:lnTo>
                  <a:pt x="105" y="16"/>
                </a:lnTo>
                <a:lnTo>
                  <a:pt x="92" y="9"/>
                </a:lnTo>
                <a:lnTo>
                  <a:pt x="73" y="0"/>
                </a:lnTo>
                <a:lnTo>
                  <a:pt x="73" y="0"/>
                </a:lnTo>
                <a:lnTo>
                  <a:pt x="80" y="12"/>
                </a:lnTo>
                <a:lnTo>
                  <a:pt x="87" y="24"/>
                </a:lnTo>
                <a:lnTo>
                  <a:pt x="87" y="24"/>
                </a:lnTo>
                <a:lnTo>
                  <a:pt x="86" y="23"/>
                </a:lnTo>
                <a:lnTo>
                  <a:pt x="80" y="23"/>
                </a:lnTo>
                <a:lnTo>
                  <a:pt x="69" y="23"/>
                </a:lnTo>
                <a:lnTo>
                  <a:pt x="53" y="24"/>
                </a:lnTo>
                <a:lnTo>
                  <a:pt x="53" y="24"/>
                </a:lnTo>
                <a:lnTo>
                  <a:pt x="40" y="28"/>
                </a:lnTo>
                <a:lnTo>
                  <a:pt x="33" y="30"/>
                </a:lnTo>
                <a:lnTo>
                  <a:pt x="29" y="33"/>
                </a:lnTo>
                <a:lnTo>
                  <a:pt x="29" y="34"/>
                </a:lnTo>
                <a:lnTo>
                  <a:pt x="58" y="39"/>
                </a:lnTo>
                <a:lnTo>
                  <a:pt x="58" y="39"/>
                </a:lnTo>
                <a:lnTo>
                  <a:pt x="45" y="48"/>
                </a:lnTo>
                <a:lnTo>
                  <a:pt x="35" y="55"/>
                </a:lnTo>
                <a:lnTo>
                  <a:pt x="29" y="58"/>
                </a:lnTo>
                <a:lnTo>
                  <a:pt x="29" y="58"/>
                </a:lnTo>
                <a:lnTo>
                  <a:pt x="28" y="58"/>
                </a:lnTo>
                <a:lnTo>
                  <a:pt x="29" y="59"/>
                </a:lnTo>
                <a:lnTo>
                  <a:pt x="31" y="61"/>
                </a:lnTo>
                <a:lnTo>
                  <a:pt x="39" y="63"/>
                </a:lnTo>
                <a:lnTo>
                  <a:pt x="39" y="63"/>
                </a:lnTo>
                <a:lnTo>
                  <a:pt x="40" y="64"/>
                </a:lnTo>
                <a:lnTo>
                  <a:pt x="40" y="68"/>
                </a:lnTo>
                <a:lnTo>
                  <a:pt x="39" y="73"/>
                </a:lnTo>
                <a:lnTo>
                  <a:pt x="24" y="83"/>
                </a:lnTo>
                <a:lnTo>
                  <a:pt x="39" y="92"/>
                </a:lnTo>
                <a:lnTo>
                  <a:pt x="39" y="92"/>
                </a:lnTo>
                <a:lnTo>
                  <a:pt x="31" y="100"/>
                </a:lnTo>
                <a:lnTo>
                  <a:pt x="26" y="106"/>
                </a:lnTo>
                <a:lnTo>
                  <a:pt x="24" y="107"/>
                </a:lnTo>
                <a:lnTo>
                  <a:pt x="24" y="107"/>
                </a:lnTo>
                <a:lnTo>
                  <a:pt x="20" y="107"/>
                </a:lnTo>
                <a:lnTo>
                  <a:pt x="14" y="109"/>
                </a:lnTo>
                <a:lnTo>
                  <a:pt x="5" y="112"/>
                </a:lnTo>
                <a:lnTo>
                  <a:pt x="29" y="131"/>
                </a:lnTo>
                <a:lnTo>
                  <a:pt x="0" y="131"/>
                </a:lnTo>
                <a:lnTo>
                  <a:pt x="0" y="131"/>
                </a:lnTo>
                <a:lnTo>
                  <a:pt x="9" y="142"/>
                </a:lnTo>
                <a:lnTo>
                  <a:pt x="15" y="151"/>
                </a:lnTo>
                <a:lnTo>
                  <a:pt x="19" y="156"/>
                </a:lnTo>
                <a:lnTo>
                  <a:pt x="19" y="156"/>
                </a:lnTo>
                <a:lnTo>
                  <a:pt x="18" y="161"/>
                </a:lnTo>
                <a:lnTo>
                  <a:pt x="14" y="169"/>
                </a:lnTo>
                <a:lnTo>
                  <a:pt x="9" y="180"/>
                </a:lnTo>
                <a:lnTo>
                  <a:pt x="29" y="185"/>
                </a:lnTo>
                <a:lnTo>
                  <a:pt x="9" y="204"/>
                </a:lnTo>
                <a:lnTo>
                  <a:pt x="9" y="204"/>
                </a:lnTo>
                <a:lnTo>
                  <a:pt x="24" y="208"/>
                </a:lnTo>
                <a:lnTo>
                  <a:pt x="36" y="213"/>
                </a:lnTo>
                <a:lnTo>
                  <a:pt x="40" y="215"/>
                </a:lnTo>
                <a:lnTo>
                  <a:pt x="43" y="219"/>
                </a:lnTo>
                <a:lnTo>
                  <a:pt x="43" y="219"/>
                </a:lnTo>
                <a:lnTo>
                  <a:pt x="48" y="228"/>
                </a:lnTo>
                <a:lnTo>
                  <a:pt x="53" y="237"/>
                </a:lnTo>
                <a:lnTo>
                  <a:pt x="58" y="247"/>
                </a:lnTo>
                <a:lnTo>
                  <a:pt x="60" y="251"/>
                </a:lnTo>
                <a:lnTo>
                  <a:pt x="63" y="253"/>
                </a:lnTo>
                <a:lnTo>
                  <a:pt x="63" y="253"/>
                </a:lnTo>
                <a:lnTo>
                  <a:pt x="75" y="256"/>
                </a:lnTo>
                <a:lnTo>
                  <a:pt x="96" y="259"/>
                </a:lnTo>
                <a:lnTo>
                  <a:pt x="114" y="263"/>
                </a:lnTo>
                <a:lnTo>
                  <a:pt x="120" y="265"/>
                </a:lnTo>
                <a:lnTo>
                  <a:pt x="121" y="267"/>
                </a:lnTo>
                <a:lnTo>
                  <a:pt x="121" y="268"/>
                </a:lnTo>
                <a:lnTo>
                  <a:pt x="121" y="268"/>
                </a:lnTo>
                <a:lnTo>
                  <a:pt x="119" y="271"/>
                </a:lnTo>
                <a:lnTo>
                  <a:pt x="116" y="274"/>
                </a:lnTo>
                <a:lnTo>
                  <a:pt x="116" y="275"/>
                </a:lnTo>
                <a:lnTo>
                  <a:pt x="116" y="276"/>
                </a:lnTo>
                <a:lnTo>
                  <a:pt x="121" y="277"/>
                </a:lnTo>
                <a:lnTo>
                  <a:pt x="121" y="277"/>
                </a:lnTo>
                <a:lnTo>
                  <a:pt x="141" y="281"/>
                </a:lnTo>
                <a:lnTo>
                  <a:pt x="155" y="282"/>
                </a:lnTo>
                <a:lnTo>
                  <a:pt x="155" y="282"/>
                </a:lnTo>
                <a:lnTo>
                  <a:pt x="157" y="281"/>
                </a:lnTo>
                <a:lnTo>
                  <a:pt x="159" y="280"/>
                </a:lnTo>
                <a:lnTo>
                  <a:pt x="164" y="282"/>
                </a:lnTo>
                <a:lnTo>
                  <a:pt x="175" y="287"/>
                </a:lnTo>
                <a:lnTo>
                  <a:pt x="175" y="287"/>
                </a:lnTo>
                <a:lnTo>
                  <a:pt x="189" y="296"/>
                </a:lnTo>
                <a:lnTo>
                  <a:pt x="202" y="303"/>
                </a:lnTo>
                <a:lnTo>
                  <a:pt x="214" y="312"/>
                </a:lnTo>
                <a:lnTo>
                  <a:pt x="214" y="312"/>
                </a:lnTo>
                <a:lnTo>
                  <a:pt x="205" y="324"/>
                </a:lnTo>
                <a:lnTo>
                  <a:pt x="186" y="353"/>
                </a:lnTo>
                <a:lnTo>
                  <a:pt x="174" y="369"/>
                </a:lnTo>
                <a:lnTo>
                  <a:pt x="161" y="385"/>
                </a:lnTo>
                <a:lnTo>
                  <a:pt x="151" y="397"/>
                </a:lnTo>
                <a:lnTo>
                  <a:pt x="141" y="404"/>
                </a:lnTo>
                <a:lnTo>
                  <a:pt x="141" y="404"/>
                </a:lnTo>
                <a:lnTo>
                  <a:pt x="132" y="410"/>
                </a:lnTo>
                <a:lnTo>
                  <a:pt x="125" y="418"/>
                </a:lnTo>
                <a:lnTo>
                  <a:pt x="118" y="426"/>
                </a:lnTo>
                <a:lnTo>
                  <a:pt x="110" y="436"/>
                </a:lnTo>
                <a:lnTo>
                  <a:pt x="101" y="450"/>
                </a:lnTo>
                <a:lnTo>
                  <a:pt x="97" y="455"/>
                </a:lnTo>
                <a:lnTo>
                  <a:pt x="97" y="458"/>
                </a:lnTo>
                <a:lnTo>
                  <a:pt x="97" y="458"/>
                </a:lnTo>
                <a:lnTo>
                  <a:pt x="98" y="483"/>
                </a:lnTo>
                <a:lnTo>
                  <a:pt x="97" y="539"/>
                </a:lnTo>
                <a:lnTo>
                  <a:pt x="97" y="623"/>
                </a:lnTo>
                <a:lnTo>
                  <a:pt x="97" y="623"/>
                </a:lnTo>
                <a:lnTo>
                  <a:pt x="97" y="630"/>
                </a:lnTo>
                <a:lnTo>
                  <a:pt x="95" y="641"/>
                </a:lnTo>
                <a:lnTo>
                  <a:pt x="92" y="650"/>
                </a:lnTo>
                <a:lnTo>
                  <a:pt x="90" y="655"/>
                </a:lnTo>
                <a:lnTo>
                  <a:pt x="87" y="658"/>
                </a:lnTo>
                <a:lnTo>
                  <a:pt x="87" y="658"/>
                </a:lnTo>
                <a:lnTo>
                  <a:pt x="85" y="660"/>
                </a:lnTo>
                <a:lnTo>
                  <a:pt x="82" y="665"/>
                </a:lnTo>
                <a:lnTo>
                  <a:pt x="78" y="677"/>
                </a:lnTo>
                <a:lnTo>
                  <a:pt x="74" y="690"/>
                </a:lnTo>
                <a:lnTo>
                  <a:pt x="73" y="701"/>
                </a:lnTo>
                <a:lnTo>
                  <a:pt x="73" y="701"/>
                </a:lnTo>
                <a:lnTo>
                  <a:pt x="75" y="710"/>
                </a:lnTo>
                <a:lnTo>
                  <a:pt x="81" y="726"/>
                </a:lnTo>
                <a:lnTo>
                  <a:pt x="101" y="767"/>
                </a:lnTo>
                <a:lnTo>
                  <a:pt x="131" y="833"/>
                </a:lnTo>
                <a:lnTo>
                  <a:pt x="131" y="833"/>
                </a:lnTo>
                <a:lnTo>
                  <a:pt x="135" y="840"/>
                </a:lnTo>
                <a:lnTo>
                  <a:pt x="141" y="846"/>
                </a:lnTo>
                <a:lnTo>
                  <a:pt x="147" y="853"/>
                </a:lnTo>
                <a:lnTo>
                  <a:pt x="155" y="857"/>
                </a:lnTo>
                <a:lnTo>
                  <a:pt x="155" y="857"/>
                </a:lnTo>
                <a:lnTo>
                  <a:pt x="159" y="860"/>
                </a:lnTo>
                <a:lnTo>
                  <a:pt x="163" y="862"/>
                </a:lnTo>
                <a:lnTo>
                  <a:pt x="169" y="867"/>
                </a:lnTo>
                <a:lnTo>
                  <a:pt x="171" y="868"/>
                </a:lnTo>
                <a:lnTo>
                  <a:pt x="174" y="870"/>
                </a:lnTo>
                <a:lnTo>
                  <a:pt x="176" y="870"/>
                </a:lnTo>
                <a:lnTo>
                  <a:pt x="180" y="867"/>
                </a:lnTo>
                <a:lnTo>
                  <a:pt x="180" y="867"/>
                </a:lnTo>
                <a:lnTo>
                  <a:pt x="182" y="865"/>
                </a:lnTo>
                <a:lnTo>
                  <a:pt x="185" y="861"/>
                </a:lnTo>
                <a:lnTo>
                  <a:pt x="189" y="854"/>
                </a:lnTo>
                <a:lnTo>
                  <a:pt x="193" y="848"/>
                </a:lnTo>
                <a:lnTo>
                  <a:pt x="196" y="845"/>
                </a:lnTo>
                <a:lnTo>
                  <a:pt x="199" y="843"/>
                </a:lnTo>
                <a:lnTo>
                  <a:pt x="199" y="843"/>
                </a:lnTo>
                <a:lnTo>
                  <a:pt x="209" y="838"/>
                </a:lnTo>
                <a:lnTo>
                  <a:pt x="211" y="837"/>
                </a:lnTo>
                <a:lnTo>
                  <a:pt x="214" y="833"/>
                </a:lnTo>
                <a:lnTo>
                  <a:pt x="214" y="833"/>
                </a:lnTo>
                <a:lnTo>
                  <a:pt x="215" y="824"/>
                </a:lnTo>
                <a:lnTo>
                  <a:pt x="217" y="814"/>
                </a:lnTo>
                <a:lnTo>
                  <a:pt x="219" y="799"/>
                </a:lnTo>
                <a:lnTo>
                  <a:pt x="219" y="799"/>
                </a:lnTo>
                <a:lnTo>
                  <a:pt x="220" y="798"/>
                </a:lnTo>
                <a:lnTo>
                  <a:pt x="221" y="794"/>
                </a:lnTo>
                <a:lnTo>
                  <a:pt x="223" y="784"/>
                </a:lnTo>
                <a:lnTo>
                  <a:pt x="223" y="784"/>
                </a:lnTo>
                <a:lnTo>
                  <a:pt x="223" y="778"/>
                </a:lnTo>
                <a:lnTo>
                  <a:pt x="222" y="770"/>
                </a:lnTo>
                <a:lnTo>
                  <a:pt x="221" y="762"/>
                </a:lnTo>
                <a:lnTo>
                  <a:pt x="222" y="760"/>
                </a:lnTo>
                <a:lnTo>
                  <a:pt x="223" y="760"/>
                </a:lnTo>
                <a:lnTo>
                  <a:pt x="223" y="760"/>
                </a:lnTo>
                <a:lnTo>
                  <a:pt x="227" y="761"/>
                </a:lnTo>
                <a:lnTo>
                  <a:pt x="230" y="762"/>
                </a:lnTo>
                <a:lnTo>
                  <a:pt x="230" y="762"/>
                </a:lnTo>
                <a:lnTo>
                  <a:pt x="231" y="761"/>
                </a:lnTo>
                <a:lnTo>
                  <a:pt x="233" y="755"/>
                </a:lnTo>
                <a:lnTo>
                  <a:pt x="233" y="755"/>
                </a:lnTo>
                <a:lnTo>
                  <a:pt x="234" y="744"/>
                </a:lnTo>
                <a:lnTo>
                  <a:pt x="234" y="733"/>
                </a:lnTo>
                <a:lnTo>
                  <a:pt x="233" y="721"/>
                </a:lnTo>
                <a:lnTo>
                  <a:pt x="233" y="721"/>
                </a:lnTo>
                <a:lnTo>
                  <a:pt x="238" y="721"/>
                </a:lnTo>
                <a:lnTo>
                  <a:pt x="248" y="721"/>
                </a:lnTo>
                <a:lnTo>
                  <a:pt x="248" y="721"/>
                </a:lnTo>
                <a:lnTo>
                  <a:pt x="251" y="722"/>
                </a:lnTo>
                <a:lnTo>
                  <a:pt x="255" y="725"/>
                </a:lnTo>
                <a:lnTo>
                  <a:pt x="261" y="728"/>
                </a:lnTo>
                <a:lnTo>
                  <a:pt x="264" y="729"/>
                </a:lnTo>
                <a:lnTo>
                  <a:pt x="265" y="728"/>
                </a:lnTo>
                <a:lnTo>
                  <a:pt x="265" y="725"/>
                </a:lnTo>
                <a:lnTo>
                  <a:pt x="262" y="716"/>
                </a:lnTo>
                <a:lnTo>
                  <a:pt x="262" y="716"/>
                </a:lnTo>
                <a:lnTo>
                  <a:pt x="256" y="699"/>
                </a:lnTo>
                <a:lnTo>
                  <a:pt x="250" y="686"/>
                </a:lnTo>
                <a:lnTo>
                  <a:pt x="244" y="677"/>
                </a:lnTo>
                <a:lnTo>
                  <a:pt x="242" y="675"/>
                </a:lnTo>
                <a:lnTo>
                  <a:pt x="238" y="672"/>
                </a:lnTo>
                <a:lnTo>
                  <a:pt x="238" y="672"/>
                </a:lnTo>
                <a:lnTo>
                  <a:pt x="232" y="671"/>
                </a:lnTo>
                <a:lnTo>
                  <a:pt x="227" y="671"/>
                </a:lnTo>
                <a:lnTo>
                  <a:pt x="223" y="672"/>
                </a:lnTo>
                <a:lnTo>
                  <a:pt x="219" y="672"/>
                </a:lnTo>
                <a:lnTo>
                  <a:pt x="219" y="672"/>
                </a:lnTo>
                <a:lnTo>
                  <a:pt x="214" y="671"/>
                </a:lnTo>
                <a:lnTo>
                  <a:pt x="209" y="672"/>
                </a:lnTo>
                <a:lnTo>
                  <a:pt x="209" y="672"/>
                </a:lnTo>
                <a:lnTo>
                  <a:pt x="203" y="673"/>
                </a:lnTo>
                <a:lnTo>
                  <a:pt x="200" y="673"/>
                </a:lnTo>
                <a:lnTo>
                  <a:pt x="199" y="672"/>
                </a:lnTo>
                <a:lnTo>
                  <a:pt x="199" y="672"/>
                </a:lnTo>
                <a:lnTo>
                  <a:pt x="202" y="656"/>
                </a:lnTo>
                <a:lnTo>
                  <a:pt x="208" y="627"/>
                </a:lnTo>
                <a:lnTo>
                  <a:pt x="214" y="599"/>
                </a:lnTo>
                <a:lnTo>
                  <a:pt x="216" y="591"/>
                </a:lnTo>
                <a:lnTo>
                  <a:pt x="217" y="589"/>
                </a:lnTo>
                <a:lnTo>
                  <a:pt x="219" y="589"/>
                </a:lnTo>
                <a:lnTo>
                  <a:pt x="219" y="589"/>
                </a:lnTo>
                <a:lnTo>
                  <a:pt x="230" y="603"/>
                </a:lnTo>
                <a:lnTo>
                  <a:pt x="251" y="626"/>
                </a:lnTo>
                <a:lnTo>
                  <a:pt x="272" y="649"/>
                </a:lnTo>
                <a:lnTo>
                  <a:pt x="279" y="658"/>
                </a:lnTo>
                <a:lnTo>
                  <a:pt x="282" y="662"/>
                </a:lnTo>
                <a:lnTo>
                  <a:pt x="282" y="662"/>
                </a:lnTo>
                <a:lnTo>
                  <a:pt x="283" y="678"/>
                </a:lnTo>
                <a:lnTo>
                  <a:pt x="286" y="708"/>
                </a:lnTo>
                <a:lnTo>
                  <a:pt x="286" y="723"/>
                </a:lnTo>
                <a:lnTo>
                  <a:pt x="286" y="737"/>
                </a:lnTo>
                <a:lnTo>
                  <a:pt x="284" y="749"/>
                </a:lnTo>
                <a:lnTo>
                  <a:pt x="283" y="753"/>
                </a:lnTo>
                <a:lnTo>
                  <a:pt x="282" y="755"/>
                </a:lnTo>
                <a:lnTo>
                  <a:pt x="282" y="755"/>
                </a:lnTo>
                <a:lnTo>
                  <a:pt x="271" y="767"/>
                </a:lnTo>
                <a:lnTo>
                  <a:pt x="255" y="785"/>
                </a:lnTo>
                <a:lnTo>
                  <a:pt x="249" y="794"/>
                </a:lnTo>
                <a:lnTo>
                  <a:pt x="244" y="803"/>
                </a:lnTo>
                <a:lnTo>
                  <a:pt x="242" y="809"/>
                </a:lnTo>
                <a:lnTo>
                  <a:pt x="242" y="811"/>
                </a:lnTo>
                <a:lnTo>
                  <a:pt x="243" y="814"/>
                </a:lnTo>
                <a:lnTo>
                  <a:pt x="243" y="814"/>
                </a:lnTo>
                <a:lnTo>
                  <a:pt x="251" y="820"/>
                </a:lnTo>
                <a:lnTo>
                  <a:pt x="259" y="823"/>
                </a:lnTo>
                <a:lnTo>
                  <a:pt x="267" y="828"/>
                </a:lnTo>
                <a:lnTo>
                  <a:pt x="267" y="828"/>
                </a:lnTo>
                <a:lnTo>
                  <a:pt x="261" y="877"/>
                </a:lnTo>
                <a:lnTo>
                  <a:pt x="248" y="989"/>
                </a:lnTo>
                <a:lnTo>
                  <a:pt x="241" y="1054"/>
                </a:lnTo>
                <a:lnTo>
                  <a:pt x="234" y="1116"/>
                </a:lnTo>
                <a:lnTo>
                  <a:pt x="230" y="1169"/>
                </a:lnTo>
                <a:lnTo>
                  <a:pt x="228" y="1208"/>
                </a:lnTo>
                <a:lnTo>
                  <a:pt x="228" y="1208"/>
                </a:lnTo>
                <a:lnTo>
                  <a:pt x="230" y="1268"/>
                </a:lnTo>
                <a:lnTo>
                  <a:pt x="232" y="1325"/>
                </a:lnTo>
                <a:lnTo>
                  <a:pt x="233" y="1353"/>
                </a:lnTo>
                <a:lnTo>
                  <a:pt x="232" y="1380"/>
                </a:lnTo>
                <a:lnTo>
                  <a:pt x="231" y="1407"/>
                </a:lnTo>
                <a:lnTo>
                  <a:pt x="228" y="1432"/>
                </a:lnTo>
                <a:lnTo>
                  <a:pt x="228" y="1432"/>
                </a:lnTo>
                <a:lnTo>
                  <a:pt x="225" y="1469"/>
                </a:lnTo>
                <a:lnTo>
                  <a:pt x="222" y="1523"/>
                </a:lnTo>
                <a:lnTo>
                  <a:pt x="217" y="1658"/>
                </a:lnTo>
                <a:lnTo>
                  <a:pt x="215" y="1778"/>
                </a:lnTo>
                <a:lnTo>
                  <a:pt x="214" y="1832"/>
                </a:lnTo>
                <a:lnTo>
                  <a:pt x="228" y="1847"/>
                </a:lnTo>
                <a:lnTo>
                  <a:pt x="228" y="1847"/>
                </a:lnTo>
                <a:lnTo>
                  <a:pt x="228" y="1849"/>
                </a:lnTo>
                <a:lnTo>
                  <a:pt x="226" y="1855"/>
                </a:lnTo>
                <a:lnTo>
                  <a:pt x="223" y="1859"/>
                </a:lnTo>
                <a:lnTo>
                  <a:pt x="220" y="1862"/>
                </a:lnTo>
                <a:lnTo>
                  <a:pt x="215" y="1867"/>
                </a:lnTo>
                <a:lnTo>
                  <a:pt x="209" y="1871"/>
                </a:lnTo>
                <a:lnTo>
                  <a:pt x="209" y="1871"/>
                </a:lnTo>
                <a:lnTo>
                  <a:pt x="200" y="1876"/>
                </a:lnTo>
                <a:lnTo>
                  <a:pt x="191" y="1883"/>
                </a:lnTo>
                <a:lnTo>
                  <a:pt x="181" y="1893"/>
                </a:lnTo>
                <a:lnTo>
                  <a:pt x="171" y="1903"/>
                </a:lnTo>
                <a:lnTo>
                  <a:pt x="163" y="1912"/>
                </a:lnTo>
                <a:lnTo>
                  <a:pt x="155" y="1921"/>
                </a:lnTo>
                <a:lnTo>
                  <a:pt x="152" y="1928"/>
                </a:lnTo>
                <a:lnTo>
                  <a:pt x="151" y="1932"/>
                </a:lnTo>
                <a:lnTo>
                  <a:pt x="151" y="1934"/>
                </a:lnTo>
                <a:lnTo>
                  <a:pt x="151" y="1934"/>
                </a:lnTo>
                <a:lnTo>
                  <a:pt x="153" y="1938"/>
                </a:lnTo>
                <a:lnTo>
                  <a:pt x="158" y="1943"/>
                </a:lnTo>
                <a:lnTo>
                  <a:pt x="165" y="1947"/>
                </a:lnTo>
                <a:lnTo>
                  <a:pt x="174" y="1949"/>
                </a:lnTo>
                <a:lnTo>
                  <a:pt x="183" y="1953"/>
                </a:lnTo>
                <a:lnTo>
                  <a:pt x="194" y="1954"/>
                </a:lnTo>
                <a:lnTo>
                  <a:pt x="206" y="1954"/>
                </a:lnTo>
                <a:lnTo>
                  <a:pt x="219" y="1954"/>
                </a:lnTo>
                <a:lnTo>
                  <a:pt x="219" y="1954"/>
                </a:lnTo>
                <a:lnTo>
                  <a:pt x="243" y="1951"/>
                </a:lnTo>
                <a:lnTo>
                  <a:pt x="265" y="1949"/>
                </a:lnTo>
                <a:lnTo>
                  <a:pt x="273" y="1947"/>
                </a:lnTo>
                <a:lnTo>
                  <a:pt x="282" y="1944"/>
                </a:lnTo>
                <a:lnTo>
                  <a:pt x="288" y="1939"/>
                </a:lnTo>
                <a:lnTo>
                  <a:pt x="292" y="1934"/>
                </a:lnTo>
                <a:lnTo>
                  <a:pt x="292" y="1934"/>
                </a:lnTo>
                <a:lnTo>
                  <a:pt x="296" y="1928"/>
                </a:lnTo>
                <a:lnTo>
                  <a:pt x="303" y="1923"/>
                </a:lnTo>
                <a:lnTo>
                  <a:pt x="321" y="1915"/>
                </a:lnTo>
                <a:lnTo>
                  <a:pt x="331" y="1909"/>
                </a:lnTo>
                <a:lnTo>
                  <a:pt x="340" y="1901"/>
                </a:lnTo>
                <a:lnTo>
                  <a:pt x="351" y="1892"/>
                </a:lnTo>
                <a:lnTo>
                  <a:pt x="360" y="1881"/>
                </a:lnTo>
                <a:lnTo>
                  <a:pt x="360" y="1881"/>
                </a:lnTo>
                <a:lnTo>
                  <a:pt x="367" y="1869"/>
                </a:lnTo>
                <a:lnTo>
                  <a:pt x="373" y="1856"/>
                </a:lnTo>
                <a:lnTo>
                  <a:pt x="378" y="1845"/>
                </a:lnTo>
                <a:lnTo>
                  <a:pt x="380" y="1836"/>
                </a:lnTo>
                <a:lnTo>
                  <a:pt x="384" y="1822"/>
                </a:lnTo>
                <a:lnTo>
                  <a:pt x="384" y="1817"/>
                </a:lnTo>
                <a:lnTo>
                  <a:pt x="374" y="1783"/>
                </a:lnTo>
                <a:lnTo>
                  <a:pt x="389" y="1764"/>
                </a:lnTo>
                <a:lnTo>
                  <a:pt x="389" y="1764"/>
                </a:lnTo>
                <a:lnTo>
                  <a:pt x="390" y="1731"/>
                </a:lnTo>
                <a:lnTo>
                  <a:pt x="390" y="1699"/>
                </a:lnTo>
                <a:lnTo>
                  <a:pt x="389" y="1661"/>
                </a:lnTo>
                <a:lnTo>
                  <a:pt x="389" y="1661"/>
                </a:lnTo>
                <a:lnTo>
                  <a:pt x="389" y="1649"/>
                </a:lnTo>
                <a:lnTo>
                  <a:pt x="390" y="1633"/>
                </a:lnTo>
                <a:lnTo>
                  <a:pt x="396" y="1590"/>
                </a:lnTo>
                <a:lnTo>
                  <a:pt x="406" y="1536"/>
                </a:lnTo>
                <a:lnTo>
                  <a:pt x="417" y="1477"/>
                </a:lnTo>
                <a:lnTo>
                  <a:pt x="438" y="1364"/>
                </a:lnTo>
                <a:lnTo>
                  <a:pt x="444" y="1320"/>
                </a:lnTo>
                <a:lnTo>
                  <a:pt x="446" y="1303"/>
                </a:lnTo>
                <a:lnTo>
                  <a:pt x="447" y="1291"/>
                </a:lnTo>
                <a:lnTo>
                  <a:pt x="447" y="1291"/>
                </a:lnTo>
                <a:lnTo>
                  <a:pt x="449" y="1268"/>
                </a:lnTo>
                <a:lnTo>
                  <a:pt x="453" y="1240"/>
                </a:lnTo>
                <a:lnTo>
                  <a:pt x="458" y="1211"/>
                </a:lnTo>
                <a:lnTo>
                  <a:pt x="464" y="1183"/>
                </a:lnTo>
                <a:lnTo>
                  <a:pt x="472" y="1158"/>
                </a:lnTo>
                <a:lnTo>
                  <a:pt x="479" y="1139"/>
                </a:lnTo>
                <a:lnTo>
                  <a:pt x="483" y="1133"/>
                </a:lnTo>
                <a:lnTo>
                  <a:pt x="485" y="1129"/>
                </a:lnTo>
                <a:lnTo>
                  <a:pt x="489" y="1128"/>
                </a:lnTo>
                <a:lnTo>
                  <a:pt x="491" y="1130"/>
                </a:lnTo>
                <a:lnTo>
                  <a:pt x="491" y="1130"/>
                </a:lnTo>
                <a:lnTo>
                  <a:pt x="497" y="1141"/>
                </a:lnTo>
                <a:lnTo>
                  <a:pt x="503" y="1158"/>
                </a:lnTo>
                <a:lnTo>
                  <a:pt x="520" y="1201"/>
                </a:lnTo>
                <a:lnTo>
                  <a:pt x="535" y="1245"/>
                </a:lnTo>
                <a:lnTo>
                  <a:pt x="545" y="1276"/>
                </a:lnTo>
                <a:lnTo>
                  <a:pt x="545" y="1276"/>
                </a:lnTo>
                <a:lnTo>
                  <a:pt x="554" y="1307"/>
                </a:lnTo>
                <a:lnTo>
                  <a:pt x="570" y="1346"/>
                </a:lnTo>
                <a:lnTo>
                  <a:pt x="588" y="1393"/>
                </a:lnTo>
                <a:lnTo>
                  <a:pt x="489" y="1770"/>
                </a:lnTo>
                <a:lnTo>
                  <a:pt x="503" y="1782"/>
                </a:lnTo>
                <a:lnTo>
                  <a:pt x="503" y="1782"/>
                </a:lnTo>
                <a:lnTo>
                  <a:pt x="498" y="1791"/>
                </a:lnTo>
                <a:lnTo>
                  <a:pt x="490" y="1810"/>
                </a:lnTo>
                <a:lnTo>
                  <a:pt x="485" y="1822"/>
                </a:lnTo>
                <a:lnTo>
                  <a:pt x="483" y="1836"/>
                </a:lnTo>
                <a:lnTo>
                  <a:pt x="480" y="1847"/>
                </a:lnTo>
                <a:lnTo>
                  <a:pt x="480" y="1851"/>
                </a:lnTo>
                <a:lnTo>
                  <a:pt x="481" y="1856"/>
                </a:lnTo>
                <a:lnTo>
                  <a:pt x="481" y="1856"/>
                </a:lnTo>
                <a:lnTo>
                  <a:pt x="484" y="1861"/>
                </a:lnTo>
                <a:lnTo>
                  <a:pt x="487" y="1867"/>
                </a:lnTo>
                <a:lnTo>
                  <a:pt x="498" y="1882"/>
                </a:lnTo>
                <a:lnTo>
                  <a:pt x="515" y="1900"/>
                </a:lnTo>
                <a:lnTo>
                  <a:pt x="535" y="1920"/>
                </a:lnTo>
                <a:lnTo>
                  <a:pt x="556" y="1939"/>
                </a:lnTo>
                <a:lnTo>
                  <a:pt x="576" y="1957"/>
                </a:lnTo>
                <a:lnTo>
                  <a:pt x="596" y="1975"/>
                </a:lnTo>
                <a:lnTo>
                  <a:pt x="613" y="1988"/>
                </a:lnTo>
                <a:lnTo>
                  <a:pt x="613" y="1988"/>
                </a:lnTo>
                <a:lnTo>
                  <a:pt x="640" y="2009"/>
                </a:lnTo>
                <a:lnTo>
                  <a:pt x="652" y="2016"/>
                </a:lnTo>
                <a:lnTo>
                  <a:pt x="663" y="2021"/>
                </a:lnTo>
                <a:lnTo>
                  <a:pt x="672" y="2024"/>
                </a:lnTo>
                <a:lnTo>
                  <a:pt x="677" y="2024"/>
                </a:lnTo>
                <a:lnTo>
                  <a:pt x="682" y="2023"/>
                </a:lnTo>
                <a:lnTo>
                  <a:pt x="687" y="2022"/>
                </a:lnTo>
                <a:lnTo>
                  <a:pt x="692" y="2020"/>
                </a:lnTo>
                <a:lnTo>
                  <a:pt x="695" y="2017"/>
                </a:lnTo>
                <a:lnTo>
                  <a:pt x="700" y="2012"/>
                </a:lnTo>
                <a:lnTo>
                  <a:pt x="700" y="2012"/>
                </a:lnTo>
                <a:lnTo>
                  <a:pt x="715" y="1994"/>
                </a:lnTo>
                <a:lnTo>
                  <a:pt x="721" y="1987"/>
                </a:lnTo>
                <a:lnTo>
                  <a:pt x="725" y="1979"/>
                </a:lnTo>
                <a:lnTo>
                  <a:pt x="727" y="1973"/>
                </a:lnTo>
                <a:lnTo>
                  <a:pt x="730" y="1968"/>
                </a:lnTo>
                <a:lnTo>
                  <a:pt x="730" y="1964"/>
                </a:lnTo>
                <a:lnTo>
                  <a:pt x="730" y="1959"/>
                </a:lnTo>
                <a:lnTo>
                  <a:pt x="730" y="1959"/>
                </a:lnTo>
                <a:lnTo>
                  <a:pt x="727" y="1953"/>
                </a:lnTo>
                <a:lnTo>
                  <a:pt x="723" y="1945"/>
                </a:lnTo>
                <a:lnTo>
                  <a:pt x="710" y="1926"/>
                </a:lnTo>
                <a:lnTo>
                  <a:pt x="692" y="1901"/>
                </a:lnTo>
                <a:lnTo>
                  <a:pt x="663" y="1830"/>
                </a:lnTo>
                <a:lnTo>
                  <a:pt x="710" y="1837"/>
                </a:lnTo>
                <a:lnTo>
                  <a:pt x="710" y="1837"/>
                </a:lnTo>
                <a:lnTo>
                  <a:pt x="736" y="1726"/>
                </a:lnTo>
                <a:lnTo>
                  <a:pt x="754" y="1646"/>
                </a:lnTo>
                <a:lnTo>
                  <a:pt x="760" y="1615"/>
                </a:lnTo>
                <a:lnTo>
                  <a:pt x="761" y="1599"/>
                </a:lnTo>
                <a:lnTo>
                  <a:pt x="761" y="1599"/>
                </a:lnTo>
                <a:lnTo>
                  <a:pt x="761" y="1587"/>
                </a:lnTo>
                <a:lnTo>
                  <a:pt x="762" y="1569"/>
                </a:lnTo>
                <a:lnTo>
                  <a:pt x="768" y="1518"/>
                </a:lnTo>
                <a:lnTo>
                  <a:pt x="772" y="1491"/>
                </a:lnTo>
                <a:lnTo>
                  <a:pt x="777" y="1464"/>
                </a:lnTo>
                <a:lnTo>
                  <a:pt x="783" y="1441"/>
                </a:lnTo>
                <a:lnTo>
                  <a:pt x="788" y="1423"/>
                </a:lnTo>
                <a:lnTo>
                  <a:pt x="788" y="1423"/>
                </a:lnTo>
                <a:lnTo>
                  <a:pt x="798" y="1395"/>
                </a:lnTo>
                <a:lnTo>
                  <a:pt x="806" y="1368"/>
                </a:lnTo>
                <a:lnTo>
                  <a:pt x="809" y="1356"/>
                </a:lnTo>
                <a:lnTo>
                  <a:pt x="811" y="1342"/>
                </a:lnTo>
                <a:lnTo>
                  <a:pt x="812" y="1329"/>
                </a:lnTo>
                <a:lnTo>
                  <a:pt x="812" y="1315"/>
                </a:lnTo>
                <a:lnTo>
                  <a:pt x="812" y="1315"/>
                </a:lnTo>
                <a:lnTo>
                  <a:pt x="811" y="1294"/>
                </a:lnTo>
                <a:lnTo>
                  <a:pt x="810" y="1261"/>
                </a:lnTo>
                <a:lnTo>
                  <a:pt x="803" y="1173"/>
                </a:lnTo>
                <a:lnTo>
                  <a:pt x="796" y="1128"/>
                </a:lnTo>
                <a:lnTo>
                  <a:pt x="792" y="1086"/>
                </a:lnTo>
                <a:lnTo>
                  <a:pt x="784" y="1054"/>
                </a:lnTo>
                <a:lnTo>
                  <a:pt x="782" y="1041"/>
                </a:lnTo>
                <a:lnTo>
                  <a:pt x="778" y="1033"/>
                </a:lnTo>
                <a:lnTo>
                  <a:pt x="778" y="1033"/>
                </a:lnTo>
                <a:lnTo>
                  <a:pt x="767" y="1016"/>
                </a:lnTo>
                <a:lnTo>
                  <a:pt x="751" y="991"/>
                </a:lnTo>
                <a:lnTo>
                  <a:pt x="708" y="934"/>
                </a:lnTo>
                <a:lnTo>
                  <a:pt x="652" y="862"/>
                </a:lnTo>
                <a:lnTo>
                  <a:pt x="652" y="862"/>
                </a:lnTo>
                <a:lnTo>
                  <a:pt x="666" y="859"/>
                </a:lnTo>
                <a:lnTo>
                  <a:pt x="676" y="854"/>
                </a:lnTo>
                <a:lnTo>
                  <a:pt x="680" y="850"/>
                </a:lnTo>
                <a:lnTo>
                  <a:pt x="681" y="848"/>
                </a:lnTo>
                <a:lnTo>
                  <a:pt x="681" y="848"/>
                </a:lnTo>
                <a:lnTo>
                  <a:pt x="681" y="844"/>
                </a:lnTo>
                <a:lnTo>
                  <a:pt x="678" y="839"/>
                </a:lnTo>
                <a:lnTo>
                  <a:pt x="670" y="824"/>
                </a:lnTo>
                <a:lnTo>
                  <a:pt x="659" y="801"/>
                </a:lnTo>
                <a:lnTo>
                  <a:pt x="653" y="787"/>
                </a:lnTo>
                <a:lnTo>
                  <a:pt x="647" y="770"/>
                </a:lnTo>
                <a:lnTo>
                  <a:pt x="647" y="770"/>
                </a:lnTo>
                <a:lnTo>
                  <a:pt x="643" y="757"/>
                </a:lnTo>
                <a:lnTo>
                  <a:pt x="641" y="743"/>
                </a:lnTo>
                <a:lnTo>
                  <a:pt x="633" y="703"/>
                </a:lnTo>
                <a:lnTo>
                  <a:pt x="627" y="655"/>
                </a:lnTo>
                <a:lnTo>
                  <a:pt x="621" y="605"/>
                </a:lnTo>
                <a:lnTo>
                  <a:pt x="612" y="516"/>
                </a:lnTo>
                <a:lnTo>
                  <a:pt x="608" y="477"/>
                </a:lnTo>
                <a:lnTo>
                  <a:pt x="608" y="477"/>
                </a:lnTo>
                <a:lnTo>
                  <a:pt x="670" y="516"/>
                </a:lnTo>
                <a:lnTo>
                  <a:pt x="739" y="560"/>
                </a:lnTo>
                <a:lnTo>
                  <a:pt x="739" y="560"/>
                </a:lnTo>
                <a:lnTo>
                  <a:pt x="743" y="561"/>
                </a:lnTo>
                <a:lnTo>
                  <a:pt x="749" y="563"/>
                </a:lnTo>
                <a:lnTo>
                  <a:pt x="768" y="563"/>
                </a:lnTo>
                <a:lnTo>
                  <a:pt x="795" y="564"/>
                </a:lnTo>
                <a:lnTo>
                  <a:pt x="824" y="563"/>
                </a:lnTo>
                <a:lnTo>
                  <a:pt x="855" y="561"/>
                </a:lnTo>
                <a:lnTo>
                  <a:pt x="884" y="559"/>
                </a:lnTo>
                <a:lnTo>
                  <a:pt x="908" y="555"/>
                </a:lnTo>
                <a:lnTo>
                  <a:pt x="917" y="553"/>
                </a:lnTo>
                <a:lnTo>
                  <a:pt x="924" y="550"/>
                </a:lnTo>
                <a:lnTo>
                  <a:pt x="924" y="550"/>
                </a:lnTo>
                <a:lnTo>
                  <a:pt x="950" y="541"/>
                </a:lnTo>
                <a:lnTo>
                  <a:pt x="976" y="531"/>
                </a:lnTo>
                <a:lnTo>
                  <a:pt x="989" y="526"/>
                </a:lnTo>
                <a:lnTo>
                  <a:pt x="1000" y="521"/>
                </a:lnTo>
                <a:lnTo>
                  <a:pt x="1007" y="516"/>
                </a:lnTo>
                <a:lnTo>
                  <a:pt x="1012" y="511"/>
                </a:lnTo>
                <a:lnTo>
                  <a:pt x="1012" y="511"/>
                </a:lnTo>
                <a:lnTo>
                  <a:pt x="1014" y="507"/>
                </a:lnTo>
                <a:lnTo>
                  <a:pt x="1014" y="502"/>
                </a:lnTo>
                <a:lnTo>
                  <a:pt x="1013" y="497"/>
                </a:lnTo>
                <a:lnTo>
                  <a:pt x="1012" y="492"/>
                </a:lnTo>
                <a:lnTo>
                  <a:pt x="1008" y="485"/>
                </a:lnTo>
                <a:lnTo>
                  <a:pt x="1007" y="482"/>
                </a:lnTo>
                <a:lnTo>
                  <a:pt x="1007" y="482"/>
                </a:lnTo>
                <a:lnTo>
                  <a:pt x="1011" y="478"/>
                </a:lnTo>
                <a:lnTo>
                  <a:pt x="1026" y="468"/>
                </a:lnTo>
                <a:lnTo>
                  <a:pt x="1026" y="468"/>
                </a:lnTo>
                <a:lnTo>
                  <a:pt x="1035" y="461"/>
                </a:lnTo>
                <a:lnTo>
                  <a:pt x="1038" y="458"/>
                </a:lnTo>
                <a:lnTo>
                  <a:pt x="1046" y="455"/>
                </a:lnTo>
                <a:lnTo>
                  <a:pt x="1060" y="453"/>
                </a:lnTo>
                <a:lnTo>
                  <a:pt x="1060" y="453"/>
                </a:lnTo>
                <a:lnTo>
                  <a:pt x="1070" y="452"/>
                </a:lnTo>
                <a:lnTo>
                  <a:pt x="1080" y="452"/>
                </a:lnTo>
                <a:lnTo>
                  <a:pt x="1097" y="454"/>
                </a:lnTo>
                <a:lnTo>
                  <a:pt x="1109" y="457"/>
                </a:lnTo>
                <a:lnTo>
                  <a:pt x="1111" y="455"/>
                </a:lnTo>
                <a:lnTo>
                  <a:pt x="1114" y="453"/>
                </a:lnTo>
                <a:lnTo>
                  <a:pt x="1114" y="453"/>
                </a:lnTo>
                <a:lnTo>
                  <a:pt x="1116" y="446"/>
                </a:lnTo>
                <a:lnTo>
                  <a:pt x="1119" y="441"/>
                </a:lnTo>
                <a:lnTo>
                  <a:pt x="1120" y="436"/>
                </a:lnTo>
                <a:lnTo>
                  <a:pt x="1120" y="435"/>
                </a:lnTo>
                <a:lnTo>
                  <a:pt x="1119" y="433"/>
                </a:lnTo>
                <a:lnTo>
                  <a:pt x="1119" y="433"/>
                </a:lnTo>
                <a:lnTo>
                  <a:pt x="1118" y="432"/>
                </a:lnTo>
                <a:lnTo>
                  <a:pt x="1118" y="430"/>
                </a:lnTo>
                <a:lnTo>
                  <a:pt x="1119" y="426"/>
                </a:lnTo>
                <a:lnTo>
                  <a:pt x="1119" y="419"/>
                </a:lnTo>
                <a:lnTo>
                  <a:pt x="1119" y="419"/>
                </a:lnTo>
                <a:lnTo>
                  <a:pt x="1116" y="410"/>
                </a:lnTo>
                <a:lnTo>
                  <a:pt x="1115" y="405"/>
                </a:lnTo>
                <a:lnTo>
                  <a:pt x="1113" y="404"/>
                </a:lnTo>
                <a:lnTo>
                  <a:pt x="1109" y="404"/>
                </a:lnTo>
                <a:lnTo>
                  <a:pt x="1109" y="404"/>
                </a:lnTo>
                <a:lnTo>
                  <a:pt x="1085" y="409"/>
                </a:lnTo>
                <a:lnTo>
                  <a:pt x="1085" y="409"/>
                </a:lnTo>
                <a:lnTo>
                  <a:pt x="1086" y="408"/>
                </a:lnTo>
                <a:lnTo>
                  <a:pt x="1087" y="405"/>
                </a:lnTo>
                <a:lnTo>
                  <a:pt x="1087" y="403"/>
                </a:lnTo>
                <a:lnTo>
                  <a:pt x="1086" y="402"/>
                </a:lnTo>
                <a:lnTo>
                  <a:pt x="1083" y="401"/>
                </a:lnTo>
                <a:lnTo>
                  <a:pt x="1080" y="399"/>
                </a:lnTo>
                <a:lnTo>
                  <a:pt x="1080" y="399"/>
                </a:lnTo>
                <a:lnTo>
                  <a:pt x="1071" y="398"/>
                </a:lnTo>
                <a:lnTo>
                  <a:pt x="1064" y="399"/>
                </a:lnTo>
                <a:lnTo>
                  <a:pt x="1041" y="404"/>
                </a:lnTo>
                <a:lnTo>
                  <a:pt x="1041" y="404"/>
                </a:lnTo>
                <a:lnTo>
                  <a:pt x="1025" y="408"/>
                </a:lnTo>
                <a:lnTo>
                  <a:pt x="1013" y="410"/>
                </a:lnTo>
                <a:lnTo>
                  <a:pt x="1002" y="414"/>
                </a:lnTo>
                <a:lnTo>
                  <a:pt x="1002" y="414"/>
                </a:lnTo>
                <a:lnTo>
                  <a:pt x="1003" y="411"/>
                </a:lnTo>
                <a:lnTo>
                  <a:pt x="1004" y="407"/>
                </a:lnTo>
                <a:lnTo>
                  <a:pt x="1004" y="404"/>
                </a:lnTo>
                <a:lnTo>
                  <a:pt x="1003" y="402"/>
                </a:lnTo>
                <a:lnTo>
                  <a:pt x="1001" y="401"/>
                </a:lnTo>
                <a:lnTo>
                  <a:pt x="997" y="399"/>
                </a:lnTo>
                <a:lnTo>
                  <a:pt x="997" y="399"/>
                </a:lnTo>
                <a:lnTo>
                  <a:pt x="991" y="401"/>
                </a:lnTo>
                <a:lnTo>
                  <a:pt x="985" y="402"/>
                </a:lnTo>
                <a:lnTo>
                  <a:pt x="970" y="407"/>
                </a:lnTo>
                <a:lnTo>
                  <a:pt x="956" y="414"/>
                </a:lnTo>
                <a:lnTo>
                  <a:pt x="944" y="419"/>
                </a:lnTo>
                <a:lnTo>
                  <a:pt x="944" y="419"/>
                </a:lnTo>
                <a:lnTo>
                  <a:pt x="927" y="425"/>
                </a:lnTo>
                <a:lnTo>
                  <a:pt x="919" y="429"/>
                </a:lnTo>
                <a:lnTo>
                  <a:pt x="919" y="429"/>
                </a:lnTo>
                <a:lnTo>
                  <a:pt x="862" y="424"/>
                </a:lnTo>
                <a:lnTo>
                  <a:pt x="813" y="421"/>
                </a:lnTo>
                <a:lnTo>
                  <a:pt x="773" y="419"/>
                </a:lnTo>
                <a:lnTo>
                  <a:pt x="773" y="419"/>
                </a:lnTo>
                <a:lnTo>
                  <a:pt x="726" y="419"/>
                </a:lnTo>
                <a:lnTo>
                  <a:pt x="710" y="419"/>
                </a:lnTo>
                <a:lnTo>
                  <a:pt x="710" y="419"/>
                </a:lnTo>
                <a:lnTo>
                  <a:pt x="678" y="382"/>
                </a:lnTo>
                <a:lnTo>
                  <a:pt x="652" y="354"/>
                </a:lnTo>
                <a:lnTo>
                  <a:pt x="641" y="343"/>
                </a:lnTo>
                <a:lnTo>
                  <a:pt x="632" y="336"/>
                </a:lnTo>
                <a:lnTo>
                  <a:pt x="632" y="336"/>
                </a:lnTo>
                <a:lnTo>
                  <a:pt x="624" y="330"/>
                </a:lnTo>
                <a:lnTo>
                  <a:pt x="614" y="321"/>
                </a:lnTo>
                <a:lnTo>
                  <a:pt x="590" y="298"/>
                </a:lnTo>
                <a:lnTo>
                  <a:pt x="567" y="275"/>
                </a:lnTo>
                <a:lnTo>
                  <a:pt x="549" y="258"/>
                </a:lnTo>
                <a:lnTo>
                  <a:pt x="549" y="258"/>
                </a:lnTo>
                <a:lnTo>
                  <a:pt x="545" y="252"/>
                </a:lnTo>
                <a:lnTo>
                  <a:pt x="541" y="246"/>
                </a:lnTo>
                <a:lnTo>
                  <a:pt x="535" y="235"/>
                </a:lnTo>
                <a:lnTo>
                  <a:pt x="530" y="231"/>
                </a:lnTo>
                <a:lnTo>
                  <a:pt x="525" y="226"/>
                </a:lnTo>
                <a:lnTo>
                  <a:pt x="517" y="223"/>
                </a:lnTo>
                <a:lnTo>
                  <a:pt x="506" y="219"/>
                </a:lnTo>
                <a:lnTo>
                  <a:pt x="506" y="219"/>
                </a:lnTo>
                <a:lnTo>
                  <a:pt x="492" y="217"/>
                </a:lnTo>
                <a:lnTo>
                  <a:pt x="478" y="215"/>
                </a:lnTo>
                <a:lnTo>
                  <a:pt x="462" y="215"/>
                </a:lnTo>
                <a:lnTo>
                  <a:pt x="447" y="215"/>
                </a:lnTo>
                <a:lnTo>
                  <a:pt x="424" y="218"/>
                </a:lnTo>
                <a:lnTo>
                  <a:pt x="413" y="219"/>
                </a:lnTo>
                <a:lnTo>
                  <a:pt x="365" y="219"/>
                </a:lnTo>
                <a:lnTo>
                  <a:pt x="365" y="219"/>
                </a:lnTo>
                <a:lnTo>
                  <a:pt x="357" y="210"/>
                </a:lnTo>
                <a:lnTo>
                  <a:pt x="340" y="192"/>
                </a:lnTo>
                <a:lnTo>
                  <a:pt x="324" y="171"/>
                </a:lnTo>
                <a:lnTo>
                  <a:pt x="318" y="162"/>
                </a:lnTo>
                <a:lnTo>
                  <a:pt x="316" y="156"/>
                </a:lnTo>
                <a:lnTo>
                  <a:pt x="316" y="156"/>
                </a:lnTo>
                <a:lnTo>
                  <a:pt x="316" y="143"/>
                </a:lnTo>
                <a:lnTo>
                  <a:pt x="316" y="128"/>
                </a:lnTo>
                <a:lnTo>
                  <a:pt x="317" y="113"/>
                </a:lnTo>
                <a:lnTo>
                  <a:pt x="316" y="102"/>
                </a:lnTo>
                <a:lnTo>
                  <a:pt x="316" y="102"/>
                </a:lnTo>
                <a:lnTo>
                  <a:pt x="315" y="100"/>
                </a:lnTo>
                <a:lnTo>
                  <a:pt x="312" y="97"/>
                </a:lnTo>
                <a:lnTo>
                  <a:pt x="304" y="91"/>
                </a:lnTo>
                <a:lnTo>
                  <a:pt x="281" y="76"/>
                </a:lnTo>
                <a:lnTo>
                  <a:pt x="258" y="64"/>
                </a:lnTo>
                <a:lnTo>
                  <a:pt x="250" y="61"/>
                </a:lnTo>
                <a:lnTo>
                  <a:pt x="248" y="58"/>
                </a:lnTo>
                <a:lnTo>
                  <a:pt x="248" y="5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CEB29C1F-70E2-DEFA-1804-B2C27C896EAF}"/>
              </a:ext>
            </a:extLst>
          </p:cNvPr>
          <p:cNvSpPr>
            <a:spLocks/>
          </p:cNvSpPr>
          <p:nvPr/>
        </p:nvSpPr>
        <p:spPr bwMode="auto">
          <a:xfrm>
            <a:off x="1280320" y="902609"/>
            <a:ext cx="1335880" cy="2658154"/>
          </a:xfrm>
          <a:custGeom>
            <a:avLst/>
            <a:gdLst>
              <a:gd name="T0" fmla="*/ 505 w 1080"/>
              <a:gd name="T1" fmla="*/ 273 h 2149"/>
              <a:gd name="T2" fmla="*/ 472 w 1080"/>
              <a:gd name="T3" fmla="*/ 327 h 2149"/>
              <a:gd name="T4" fmla="*/ 476 w 1080"/>
              <a:gd name="T5" fmla="*/ 355 h 2149"/>
              <a:gd name="T6" fmla="*/ 468 w 1080"/>
              <a:gd name="T7" fmla="*/ 397 h 2149"/>
              <a:gd name="T8" fmla="*/ 496 w 1080"/>
              <a:gd name="T9" fmla="*/ 461 h 2149"/>
              <a:gd name="T10" fmla="*/ 374 w 1080"/>
              <a:gd name="T11" fmla="*/ 468 h 2149"/>
              <a:gd name="T12" fmla="*/ 190 w 1080"/>
              <a:gd name="T13" fmla="*/ 393 h 2149"/>
              <a:gd name="T14" fmla="*/ 97 w 1080"/>
              <a:gd name="T15" fmla="*/ 210 h 2149"/>
              <a:gd name="T16" fmla="*/ 141 w 1080"/>
              <a:gd name="T17" fmla="*/ 64 h 2149"/>
              <a:gd name="T18" fmla="*/ 153 w 1080"/>
              <a:gd name="T19" fmla="*/ 14 h 2149"/>
              <a:gd name="T20" fmla="*/ 132 w 1080"/>
              <a:gd name="T21" fmla="*/ 3 h 2149"/>
              <a:gd name="T22" fmla="*/ 105 w 1080"/>
              <a:gd name="T23" fmla="*/ 6 h 2149"/>
              <a:gd name="T24" fmla="*/ 78 w 1080"/>
              <a:gd name="T25" fmla="*/ 55 h 2149"/>
              <a:gd name="T26" fmla="*/ 55 w 1080"/>
              <a:gd name="T27" fmla="*/ 63 h 2149"/>
              <a:gd name="T28" fmla="*/ 23 w 1080"/>
              <a:gd name="T29" fmla="*/ 129 h 2149"/>
              <a:gd name="T30" fmla="*/ 0 w 1080"/>
              <a:gd name="T31" fmla="*/ 279 h 2149"/>
              <a:gd name="T32" fmla="*/ 63 w 1080"/>
              <a:gd name="T33" fmla="*/ 438 h 2149"/>
              <a:gd name="T34" fmla="*/ 142 w 1080"/>
              <a:gd name="T35" fmla="*/ 528 h 2149"/>
              <a:gd name="T36" fmla="*/ 318 w 1080"/>
              <a:gd name="T37" fmla="*/ 698 h 2149"/>
              <a:gd name="T38" fmla="*/ 360 w 1080"/>
              <a:gd name="T39" fmla="*/ 944 h 2149"/>
              <a:gd name="T40" fmla="*/ 365 w 1080"/>
              <a:gd name="T41" fmla="*/ 1092 h 2149"/>
              <a:gd name="T42" fmla="*/ 220 w 1080"/>
              <a:gd name="T43" fmla="*/ 1466 h 2149"/>
              <a:gd name="T44" fmla="*/ 185 w 1080"/>
              <a:gd name="T45" fmla="*/ 1663 h 2149"/>
              <a:gd name="T46" fmla="*/ 202 w 1080"/>
              <a:gd name="T47" fmla="*/ 1904 h 2149"/>
              <a:gd name="T48" fmla="*/ 224 w 1080"/>
              <a:gd name="T49" fmla="*/ 1994 h 2149"/>
              <a:gd name="T50" fmla="*/ 200 w 1080"/>
              <a:gd name="T51" fmla="*/ 2145 h 2149"/>
              <a:gd name="T52" fmla="*/ 271 w 1080"/>
              <a:gd name="T53" fmla="*/ 2101 h 2149"/>
              <a:gd name="T54" fmla="*/ 346 w 1080"/>
              <a:gd name="T55" fmla="*/ 2028 h 2149"/>
              <a:gd name="T56" fmla="*/ 365 w 1080"/>
              <a:gd name="T57" fmla="*/ 1964 h 2149"/>
              <a:gd name="T58" fmla="*/ 370 w 1080"/>
              <a:gd name="T59" fmla="*/ 1648 h 2149"/>
              <a:gd name="T60" fmla="*/ 551 w 1080"/>
              <a:gd name="T61" fmla="*/ 1398 h 2149"/>
              <a:gd name="T62" fmla="*/ 673 w 1080"/>
              <a:gd name="T63" fmla="*/ 1510 h 2149"/>
              <a:gd name="T64" fmla="*/ 819 w 1080"/>
              <a:gd name="T65" fmla="*/ 1953 h 2149"/>
              <a:gd name="T66" fmla="*/ 855 w 1080"/>
              <a:gd name="T67" fmla="*/ 2043 h 2149"/>
              <a:gd name="T68" fmla="*/ 988 w 1080"/>
              <a:gd name="T69" fmla="*/ 2129 h 2149"/>
              <a:gd name="T70" fmla="*/ 1048 w 1080"/>
              <a:gd name="T71" fmla="*/ 2099 h 2149"/>
              <a:gd name="T72" fmla="*/ 998 w 1080"/>
              <a:gd name="T73" fmla="*/ 2009 h 2149"/>
              <a:gd name="T74" fmla="*/ 992 w 1080"/>
              <a:gd name="T75" fmla="*/ 1648 h 2149"/>
              <a:gd name="T76" fmla="*/ 939 w 1080"/>
              <a:gd name="T77" fmla="*/ 1476 h 2149"/>
              <a:gd name="T78" fmla="*/ 759 w 1080"/>
              <a:gd name="T79" fmla="*/ 1123 h 2149"/>
              <a:gd name="T80" fmla="*/ 793 w 1080"/>
              <a:gd name="T81" fmla="*/ 756 h 2149"/>
              <a:gd name="T82" fmla="*/ 973 w 1080"/>
              <a:gd name="T83" fmla="*/ 535 h 2149"/>
              <a:gd name="T84" fmla="*/ 1078 w 1080"/>
              <a:gd name="T85" fmla="*/ 433 h 2149"/>
              <a:gd name="T86" fmla="*/ 1050 w 1080"/>
              <a:gd name="T87" fmla="*/ 243 h 2149"/>
              <a:gd name="T88" fmla="*/ 1037 w 1080"/>
              <a:gd name="T89" fmla="*/ 230 h 2149"/>
              <a:gd name="T90" fmla="*/ 912 w 1080"/>
              <a:gd name="T91" fmla="*/ 52 h 2149"/>
              <a:gd name="T92" fmla="*/ 803 w 1080"/>
              <a:gd name="T93" fmla="*/ 31 h 2149"/>
              <a:gd name="T94" fmla="*/ 825 w 1080"/>
              <a:gd name="T95" fmla="*/ 67 h 2149"/>
              <a:gd name="T96" fmla="*/ 867 w 1080"/>
              <a:gd name="T97" fmla="*/ 101 h 2149"/>
              <a:gd name="T98" fmla="*/ 925 w 1080"/>
              <a:gd name="T99" fmla="*/ 143 h 2149"/>
              <a:gd name="T100" fmla="*/ 930 w 1080"/>
              <a:gd name="T101" fmla="*/ 347 h 2149"/>
              <a:gd name="T102" fmla="*/ 898 w 1080"/>
              <a:gd name="T103" fmla="*/ 422 h 2149"/>
              <a:gd name="T104" fmla="*/ 810 w 1080"/>
              <a:gd name="T105" fmla="*/ 480 h 2149"/>
              <a:gd name="T106" fmla="*/ 697 w 1080"/>
              <a:gd name="T107" fmla="*/ 469 h 2149"/>
              <a:gd name="T108" fmla="*/ 708 w 1080"/>
              <a:gd name="T109" fmla="*/ 386 h 2149"/>
              <a:gd name="T110" fmla="*/ 694 w 1080"/>
              <a:gd name="T111" fmla="*/ 324 h 2149"/>
              <a:gd name="T112" fmla="*/ 657 w 1080"/>
              <a:gd name="T113" fmla="*/ 249 h 2149"/>
              <a:gd name="T114" fmla="*/ 629 w 1080"/>
              <a:gd name="T115" fmla="*/ 235 h 2149"/>
              <a:gd name="T116" fmla="*/ 574 w 1080"/>
              <a:gd name="T117" fmla="*/ 249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80" h="2149">
                <a:moveTo>
                  <a:pt x="560" y="259"/>
                </a:moveTo>
                <a:lnTo>
                  <a:pt x="560" y="259"/>
                </a:lnTo>
                <a:lnTo>
                  <a:pt x="541" y="257"/>
                </a:lnTo>
                <a:lnTo>
                  <a:pt x="526" y="257"/>
                </a:lnTo>
                <a:lnTo>
                  <a:pt x="520" y="258"/>
                </a:lnTo>
                <a:lnTo>
                  <a:pt x="516" y="259"/>
                </a:lnTo>
                <a:lnTo>
                  <a:pt x="516" y="259"/>
                </a:lnTo>
                <a:lnTo>
                  <a:pt x="513" y="262"/>
                </a:lnTo>
                <a:lnTo>
                  <a:pt x="510" y="265"/>
                </a:lnTo>
                <a:lnTo>
                  <a:pt x="505" y="273"/>
                </a:lnTo>
                <a:lnTo>
                  <a:pt x="501" y="284"/>
                </a:lnTo>
                <a:lnTo>
                  <a:pt x="477" y="308"/>
                </a:lnTo>
                <a:lnTo>
                  <a:pt x="477" y="308"/>
                </a:lnTo>
                <a:lnTo>
                  <a:pt x="473" y="312"/>
                </a:lnTo>
                <a:lnTo>
                  <a:pt x="472" y="315"/>
                </a:lnTo>
                <a:lnTo>
                  <a:pt x="472" y="318"/>
                </a:lnTo>
                <a:lnTo>
                  <a:pt x="472" y="318"/>
                </a:lnTo>
                <a:lnTo>
                  <a:pt x="472" y="319"/>
                </a:lnTo>
                <a:lnTo>
                  <a:pt x="473" y="323"/>
                </a:lnTo>
                <a:lnTo>
                  <a:pt x="472" y="327"/>
                </a:lnTo>
                <a:lnTo>
                  <a:pt x="472" y="327"/>
                </a:lnTo>
                <a:lnTo>
                  <a:pt x="471" y="332"/>
                </a:lnTo>
                <a:lnTo>
                  <a:pt x="470" y="336"/>
                </a:lnTo>
                <a:lnTo>
                  <a:pt x="467" y="337"/>
                </a:lnTo>
                <a:lnTo>
                  <a:pt x="467" y="337"/>
                </a:lnTo>
                <a:lnTo>
                  <a:pt x="472" y="338"/>
                </a:lnTo>
                <a:lnTo>
                  <a:pt x="476" y="340"/>
                </a:lnTo>
                <a:lnTo>
                  <a:pt x="477" y="342"/>
                </a:lnTo>
                <a:lnTo>
                  <a:pt x="477" y="342"/>
                </a:lnTo>
                <a:lnTo>
                  <a:pt x="476" y="355"/>
                </a:lnTo>
                <a:lnTo>
                  <a:pt x="475" y="363"/>
                </a:lnTo>
                <a:lnTo>
                  <a:pt x="473" y="365"/>
                </a:lnTo>
                <a:lnTo>
                  <a:pt x="472" y="366"/>
                </a:lnTo>
                <a:lnTo>
                  <a:pt x="472" y="366"/>
                </a:lnTo>
                <a:lnTo>
                  <a:pt x="471" y="368"/>
                </a:lnTo>
                <a:lnTo>
                  <a:pt x="470" y="370"/>
                </a:lnTo>
                <a:lnTo>
                  <a:pt x="468" y="376"/>
                </a:lnTo>
                <a:lnTo>
                  <a:pt x="467" y="391"/>
                </a:lnTo>
                <a:lnTo>
                  <a:pt x="467" y="391"/>
                </a:lnTo>
                <a:lnTo>
                  <a:pt x="468" y="397"/>
                </a:lnTo>
                <a:lnTo>
                  <a:pt x="472" y="405"/>
                </a:lnTo>
                <a:lnTo>
                  <a:pt x="477" y="415"/>
                </a:lnTo>
                <a:lnTo>
                  <a:pt x="477" y="415"/>
                </a:lnTo>
                <a:lnTo>
                  <a:pt x="484" y="432"/>
                </a:lnTo>
                <a:lnTo>
                  <a:pt x="489" y="446"/>
                </a:lnTo>
                <a:lnTo>
                  <a:pt x="492" y="454"/>
                </a:lnTo>
                <a:lnTo>
                  <a:pt x="492" y="454"/>
                </a:lnTo>
                <a:lnTo>
                  <a:pt x="492" y="455"/>
                </a:lnTo>
                <a:lnTo>
                  <a:pt x="493" y="458"/>
                </a:lnTo>
                <a:lnTo>
                  <a:pt x="496" y="461"/>
                </a:lnTo>
                <a:lnTo>
                  <a:pt x="500" y="465"/>
                </a:lnTo>
                <a:lnTo>
                  <a:pt x="501" y="466"/>
                </a:lnTo>
                <a:lnTo>
                  <a:pt x="501" y="469"/>
                </a:lnTo>
                <a:lnTo>
                  <a:pt x="501" y="469"/>
                </a:lnTo>
                <a:lnTo>
                  <a:pt x="500" y="476"/>
                </a:lnTo>
                <a:lnTo>
                  <a:pt x="501" y="487"/>
                </a:lnTo>
                <a:lnTo>
                  <a:pt x="501" y="503"/>
                </a:lnTo>
                <a:lnTo>
                  <a:pt x="501" y="503"/>
                </a:lnTo>
                <a:lnTo>
                  <a:pt x="462" y="492"/>
                </a:lnTo>
                <a:lnTo>
                  <a:pt x="374" y="468"/>
                </a:lnTo>
                <a:lnTo>
                  <a:pt x="325" y="453"/>
                </a:lnTo>
                <a:lnTo>
                  <a:pt x="280" y="438"/>
                </a:lnTo>
                <a:lnTo>
                  <a:pt x="245" y="425"/>
                </a:lnTo>
                <a:lnTo>
                  <a:pt x="233" y="420"/>
                </a:lnTo>
                <a:lnTo>
                  <a:pt x="224" y="415"/>
                </a:lnTo>
                <a:lnTo>
                  <a:pt x="224" y="415"/>
                </a:lnTo>
                <a:lnTo>
                  <a:pt x="213" y="408"/>
                </a:lnTo>
                <a:lnTo>
                  <a:pt x="206" y="403"/>
                </a:lnTo>
                <a:lnTo>
                  <a:pt x="194" y="396"/>
                </a:lnTo>
                <a:lnTo>
                  <a:pt x="190" y="393"/>
                </a:lnTo>
                <a:lnTo>
                  <a:pt x="186" y="390"/>
                </a:lnTo>
                <a:lnTo>
                  <a:pt x="183" y="383"/>
                </a:lnTo>
                <a:lnTo>
                  <a:pt x="180" y="376"/>
                </a:lnTo>
                <a:lnTo>
                  <a:pt x="180" y="376"/>
                </a:lnTo>
                <a:lnTo>
                  <a:pt x="175" y="364"/>
                </a:lnTo>
                <a:lnTo>
                  <a:pt x="167" y="347"/>
                </a:lnTo>
                <a:lnTo>
                  <a:pt x="145" y="305"/>
                </a:lnTo>
                <a:lnTo>
                  <a:pt x="117" y="254"/>
                </a:lnTo>
                <a:lnTo>
                  <a:pt x="117" y="206"/>
                </a:lnTo>
                <a:lnTo>
                  <a:pt x="97" y="210"/>
                </a:lnTo>
                <a:lnTo>
                  <a:pt x="97" y="210"/>
                </a:lnTo>
                <a:lnTo>
                  <a:pt x="93" y="173"/>
                </a:lnTo>
                <a:lnTo>
                  <a:pt x="89" y="143"/>
                </a:lnTo>
                <a:lnTo>
                  <a:pt x="88" y="134"/>
                </a:lnTo>
                <a:lnTo>
                  <a:pt x="88" y="128"/>
                </a:lnTo>
                <a:lnTo>
                  <a:pt x="88" y="128"/>
                </a:lnTo>
                <a:lnTo>
                  <a:pt x="90" y="123"/>
                </a:lnTo>
                <a:lnTo>
                  <a:pt x="96" y="115"/>
                </a:lnTo>
                <a:lnTo>
                  <a:pt x="113" y="95"/>
                </a:lnTo>
                <a:lnTo>
                  <a:pt x="141" y="64"/>
                </a:lnTo>
                <a:lnTo>
                  <a:pt x="141" y="64"/>
                </a:lnTo>
                <a:lnTo>
                  <a:pt x="153" y="51"/>
                </a:lnTo>
                <a:lnTo>
                  <a:pt x="158" y="45"/>
                </a:lnTo>
                <a:lnTo>
                  <a:pt x="161" y="40"/>
                </a:lnTo>
                <a:lnTo>
                  <a:pt x="161" y="40"/>
                </a:lnTo>
                <a:lnTo>
                  <a:pt x="160" y="36"/>
                </a:lnTo>
                <a:lnTo>
                  <a:pt x="156" y="31"/>
                </a:lnTo>
                <a:lnTo>
                  <a:pt x="151" y="25"/>
                </a:lnTo>
                <a:lnTo>
                  <a:pt x="151" y="25"/>
                </a:lnTo>
                <a:lnTo>
                  <a:pt x="153" y="14"/>
                </a:lnTo>
                <a:lnTo>
                  <a:pt x="153" y="6"/>
                </a:lnTo>
                <a:lnTo>
                  <a:pt x="153" y="3"/>
                </a:lnTo>
                <a:lnTo>
                  <a:pt x="151" y="1"/>
                </a:lnTo>
                <a:lnTo>
                  <a:pt x="151" y="1"/>
                </a:lnTo>
                <a:lnTo>
                  <a:pt x="149" y="0"/>
                </a:lnTo>
                <a:lnTo>
                  <a:pt x="146" y="0"/>
                </a:lnTo>
                <a:lnTo>
                  <a:pt x="141" y="2"/>
                </a:lnTo>
                <a:lnTo>
                  <a:pt x="136" y="6"/>
                </a:lnTo>
                <a:lnTo>
                  <a:pt x="136" y="6"/>
                </a:lnTo>
                <a:lnTo>
                  <a:pt x="132" y="3"/>
                </a:lnTo>
                <a:lnTo>
                  <a:pt x="127" y="1"/>
                </a:lnTo>
                <a:lnTo>
                  <a:pt x="122" y="1"/>
                </a:lnTo>
                <a:lnTo>
                  <a:pt x="122" y="1"/>
                </a:lnTo>
                <a:lnTo>
                  <a:pt x="118" y="3"/>
                </a:lnTo>
                <a:lnTo>
                  <a:pt x="116" y="6"/>
                </a:lnTo>
                <a:lnTo>
                  <a:pt x="112" y="11"/>
                </a:lnTo>
                <a:lnTo>
                  <a:pt x="112" y="11"/>
                </a:lnTo>
                <a:lnTo>
                  <a:pt x="111" y="9"/>
                </a:lnTo>
                <a:lnTo>
                  <a:pt x="107" y="7"/>
                </a:lnTo>
                <a:lnTo>
                  <a:pt x="105" y="6"/>
                </a:lnTo>
                <a:lnTo>
                  <a:pt x="102" y="7"/>
                </a:lnTo>
                <a:lnTo>
                  <a:pt x="100" y="8"/>
                </a:lnTo>
                <a:lnTo>
                  <a:pt x="97" y="11"/>
                </a:lnTo>
                <a:lnTo>
                  <a:pt x="97" y="11"/>
                </a:lnTo>
                <a:lnTo>
                  <a:pt x="93" y="18"/>
                </a:lnTo>
                <a:lnTo>
                  <a:pt x="89" y="26"/>
                </a:lnTo>
                <a:lnTo>
                  <a:pt x="83" y="40"/>
                </a:lnTo>
                <a:lnTo>
                  <a:pt x="83" y="40"/>
                </a:lnTo>
                <a:lnTo>
                  <a:pt x="79" y="50"/>
                </a:lnTo>
                <a:lnTo>
                  <a:pt x="78" y="55"/>
                </a:lnTo>
                <a:lnTo>
                  <a:pt x="78" y="55"/>
                </a:lnTo>
                <a:lnTo>
                  <a:pt x="77" y="41"/>
                </a:lnTo>
                <a:lnTo>
                  <a:pt x="76" y="33"/>
                </a:lnTo>
                <a:lnTo>
                  <a:pt x="74" y="30"/>
                </a:lnTo>
                <a:lnTo>
                  <a:pt x="73" y="30"/>
                </a:lnTo>
                <a:lnTo>
                  <a:pt x="73" y="30"/>
                </a:lnTo>
                <a:lnTo>
                  <a:pt x="67" y="40"/>
                </a:lnTo>
                <a:lnTo>
                  <a:pt x="59" y="55"/>
                </a:lnTo>
                <a:lnTo>
                  <a:pt x="59" y="55"/>
                </a:lnTo>
                <a:lnTo>
                  <a:pt x="55" y="63"/>
                </a:lnTo>
                <a:lnTo>
                  <a:pt x="54" y="70"/>
                </a:lnTo>
                <a:lnTo>
                  <a:pt x="50" y="79"/>
                </a:lnTo>
                <a:lnTo>
                  <a:pt x="44" y="89"/>
                </a:lnTo>
                <a:lnTo>
                  <a:pt x="44" y="89"/>
                </a:lnTo>
                <a:lnTo>
                  <a:pt x="37" y="98"/>
                </a:lnTo>
                <a:lnTo>
                  <a:pt x="32" y="106"/>
                </a:lnTo>
                <a:lnTo>
                  <a:pt x="27" y="114"/>
                </a:lnTo>
                <a:lnTo>
                  <a:pt x="24" y="123"/>
                </a:lnTo>
                <a:lnTo>
                  <a:pt x="24" y="123"/>
                </a:lnTo>
                <a:lnTo>
                  <a:pt x="23" y="129"/>
                </a:lnTo>
                <a:lnTo>
                  <a:pt x="23" y="135"/>
                </a:lnTo>
                <a:lnTo>
                  <a:pt x="23" y="151"/>
                </a:lnTo>
                <a:lnTo>
                  <a:pt x="24" y="164"/>
                </a:lnTo>
                <a:lnTo>
                  <a:pt x="24" y="171"/>
                </a:lnTo>
                <a:lnTo>
                  <a:pt x="24" y="171"/>
                </a:lnTo>
                <a:lnTo>
                  <a:pt x="23" y="185"/>
                </a:lnTo>
                <a:lnTo>
                  <a:pt x="24" y="212"/>
                </a:lnTo>
                <a:lnTo>
                  <a:pt x="24" y="249"/>
                </a:lnTo>
                <a:lnTo>
                  <a:pt x="0" y="279"/>
                </a:lnTo>
                <a:lnTo>
                  <a:pt x="0" y="279"/>
                </a:lnTo>
                <a:lnTo>
                  <a:pt x="4" y="280"/>
                </a:lnTo>
                <a:lnTo>
                  <a:pt x="12" y="284"/>
                </a:lnTo>
                <a:lnTo>
                  <a:pt x="16" y="286"/>
                </a:lnTo>
                <a:lnTo>
                  <a:pt x="20" y="290"/>
                </a:lnTo>
                <a:lnTo>
                  <a:pt x="23" y="293"/>
                </a:lnTo>
                <a:lnTo>
                  <a:pt x="24" y="298"/>
                </a:lnTo>
                <a:lnTo>
                  <a:pt x="24" y="298"/>
                </a:lnTo>
                <a:lnTo>
                  <a:pt x="33" y="335"/>
                </a:lnTo>
                <a:lnTo>
                  <a:pt x="52" y="402"/>
                </a:lnTo>
                <a:lnTo>
                  <a:pt x="63" y="438"/>
                </a:lnTo>
                <a:lnTo>
                  <a:pt x="74" y="470"/>
                </a:lnTo>
                <a:lnTo>
                  <a:pt x="84" y="494"/>
                </a:lnTo>
                <a:lnTo>
                  <a:pt x="89" y="503"/>
                </a:lnTo>
                <a:lnTo>
                  <a:pt x="93" y="508"/>
                </a:lnTo>
                <a:lnTo>
                  <a:pt x="93" y="508"/>
                </a:lnTo>
                <a:lnTo>
                  <a:pt x="100" y="513"/>
                </a:lnTo>
                <a:lnTo>
                  <a:pt x="108" y="517"/>
                </a:lnTo>
                <a:lnTo>
                  <a:pt x="118" y="521"/>
                </a:lnTo>
                <a:lnTo>
                  <a:pt x="127" y="524"/>
                </a:lnTo>
                <a:lnTo>
                  <a:pt x="142" y="528"/>
                </a:lnTo>
                <a:lnTo>
                  <a:pt x="147" y="530"/>
                </a:lnTo>
                <a:lnTo>
                  <a:pt x="151" y="532"/>
                </a:lnTo>
                <a:lnTo>
                  <a:pt x="151" y="532"/>
                </a:lnTo>
                <a:lnTo>
                  <a:pt x="175" y="556"/>
                </a:lnTo>
                <a:lnTo>
                  <a:pt x="225" y="604"/>
                </a:lnTo>
                <a:lnTo>
                  <a:pt x="278" y="654"/>
                </a:lnTo>
                <a:lnTo>
                  <a:pt x="297" y="672"/>
                </a:lnTo>
                <a:lnTo>
                  <a:pt x="307" y="683"/>
                </a:lnTo>
                <a:lnTo>
                  <a:pt x="307" y="683"/>
                </a:lnTo>
                <a:lnTo>
                  <a:pt x="318" y="698"/>
                </a:lnTo>
                <a:lnTo>
                  <a:pt x="329" y="714"/>
                </a:lnTo>
                <a:lnTo>
                  <a:pt x="341" y="732"/>
                </a:lnTo>
                <a:lnTo>
                  <a:pt x="341" y="732"/>
                </a:lnTo>
                <a:lnTo>
                  <a:pt x="352" y="824"/>
                </a:lnTo>
                <a:lnTo>
                  <a:pt x="359" y="893"/>
                </a:lnTo>
                <a:lnTo>
                  <a:pt x="360" y="917"/>
                </a:lnTo>
                <a:lnTo>
                  <a:pt x="360" y="932"/>
                </a:lnTo>
                <a:lnTo>
                  <a:pt x="360" y="932"/>
                </a:lnTo>
                <a:lnTo>
                  <a:pt x="360" y="937"/>
                </a:lnTo>
                <a:lnTo>
                  <a:pt x="360" y="944"/>
                </a:lnTo>
                <a:lnTo>
                  <a:pt x="364" y="962"/>
                </a:lnTo>
                <a:lnTo>
                  <a:pt x="372" y="1012"/>
                </a:lnTo>
                <a:lnTo>
                  <a:pt x="375" y="1039"/>
                </a:lnTo>
                <a:lnTo>
                  <a:pt x="376" y="1051"/>
                </a:lnTo>
                <a:lnTo>
                  <a:pt x="376" y="1062"/>
                </a:lnTo>
                <a:lnTo>
                  <a:pt x="375" y="1073"/>
                </a:lnTo>
                <a:lnTo>
                  <a:pt x="372" y="1082"/>
                </a:lnTo>
                <a:lnTo>
                  <a:pt x="370" y="1088"/>
                </a:lnTo>
                <a:lnTo>
                  <a:pt x="365" y="1092"/>
                </a:lnTo>
                <a:lnTo>
                  <a:pt x="365" y="1092"/>
                </a:lnTo>
                <a:lnTo>
                  <a:pt x="363" y="1095"/>
                </a:lnTo>
                <a:lnTo>
                  <a:pt x="359" y="1099"/>
                </a:lnTo>
                <a:lnTo>
                  <a:pt x="352" y="1111"/>
                </a:lnTo>
                <a:lnTo>
                  <a:pt x="344" y="1128"/>
                </a:lnTo>
                <a:lnTo>
                  <a:pt x="335" y="1150"/>
                </a:lnTo>
                <a:lnTo>
                  <a:pt x="315" y="1201"/>
                </a:lnTo>
                <a:lnTo>
                  <a:pt x="295" y="1262"/>
                </a:lnTo>
                <a:lnTo>
                  <a:pt x="252" y="1382"/>
                </a:lnTo>
                <a:lnTo>
                  <a:pt x="235" y="1432"/>
                </a:lnTo>
                <a:lnTo>
                  <a:pt x="220" y="1466"/>
                </a:lnTo>
                <a:lnTo>
                  <a:pt x="220" y="1466"/>
                </a:lnTo>
                <a:lnTo>
                  <a:pt x="215" y="1479"/>
                </a:lnTo>
                <a:lnTo>
                  <a:pt x="211" y="1492"/>
                </a:lnTo>
                <a:lnTo>
                  <a:pt x="203" y="1520"/>
                </a:lnTo>
                <a:lnTo>
                  <a:pt x="197" y="1549"/>
                </a:lnTo>
                <a:lnTo>
                  <a:pt x="194" y="1579"/>
                </a:lnTo>
                <a:lnTo>
                  <a:pt x="189" y="1630"/>
                </a:lnTo>
                <a:lnTo>
                  <a:pt x="186" y="1649"/>
                </a:lnTo>
                <a:lnTo>
                  <a:pt x="185" y="1663"/>
                </a:lnTo>
                <a:lnTo>
                  <a:pt x="185" y="1663"/>
                </a:lnTo>
                <a:lnTo>
                  <a:pt x="184" y="1680"/>
                </a:lnTo>
                <a:lnTo>
                  <a:pt x="184" y="1706"/>
                </a:lnTo>
                <a:lnTo>
                  <a:pt x="185" y="1776"/>
                </a:lnTo>
                <a:lnTo>
                  <a:pt x="186" y="1812"/>
                </a:lnTo>
                <a:lnTo>
                  <a:pt x="189" y="1844"/>
                </a:lnTo>
                <a:lnTo>
                  <a:pt x="192" y="1869"/>
                </a:lnTo>
                <a:lnTo>
                  <a:pt x="194" y="1877"/>
                </a:lnTo>
                <a:lnTo>
                  <a:pt x="195" y="1882"/>
                </a:lnTo>
                <a:lnTo>
                  <a:pt x="195" y="1882"/>
                </a:lnTo>
                <a:lnTo>
                  <a:pt x="202" y="1904"/>
                </a:lnTo>
                <a:lnTo>
                  <a:pt x="212" y="1936"/>
                </a:lnTo>
                <a:lnTo>
                  <a:pt x="218" y="1965"/>
                </a:lnTo>
                <a:lnTo>
                  <a:pt x="219" y="1975"/>
                </a:lnTo>
                <a:lnTo>
                  <a:pt x="219" y="1979"/>
                </a:lnTo>
                <a:lnTo>
                  <a:pt x="219" y="1979"/>
                </a:lnTo>
                <a:lnTo>
                  <a:pt x="218" y="1982"/>
                </a:lnTo>
                <a:lnTo>
                  <a:pt x="218" y="1984"/>
                </a:lnTo>
                <a:lnTo>
                  <a:pt x="220" y="1988"/>
                </a:lnTo>
                <a:lnTo>
                  <a:pt x="224" y="1994"/>
                </a:lnTo>
                <a:lnTo>
                  <a:pt x="224" y="1994"/>
                </a:lnTo>
                <a:lnTo>
                  <a:pt x="203" y="2059"/>
                </a:lnTo>
                <a:lnTo>
                  <a:pt x="189" y="2105"/>
                </a:lnTo>
                <a:lnTo>
                  <a:pt x="185" y="2122"/>
                </a:lnTo>
                <a:lnTo>
                  <a:pt x="185" y="2127"/>
                </a:lnTo>
                <a:lnTo>
                  <a:pt x="185" y="2130"/>
                </a:lnTo>
                <a:lnTo>
                  <a:pt x="185" y="2130"/>
                </a:lnTo>
                <a:lnTo>
                  <a:pt x="187" y="2134"/>
                </a:lnTo>
                <a:lnTo>
                  <a:pt x="191" y="2138"/>
                </a:lnTo>
                <a:lnTo>
                  <a:pt x="195" y="2141"/>
                </a:lnTo>
                <a:lnTo>
                  <a:pt x="200" y="2145"/>
                </a:lnTo>
                <a:lnTo>
                  <a:pt x="206" y="2148"/>
                </a:lnTo>
                <a:lnTo>
                  <a:pt x="213" y="2149"/>
                </a:lnTo>
                <a:lnTo>
                  <a:pt x="220" y="2148"/>
                </a:lnTo>
                <a:lnTo>
                  <a:pt x="229" y="2145"/>
                </a:lnTo>
                <a:lnTo>
                  <a:pt x="229" y="2145"/>
                </a:lnTo>
                <a:lnTo>
                  <a:pt x="234" y="2143"/>
                </a:lnTo>
                <a:lnTo>
                  <a:pt x="239" y="2139"/>
                </a:lnTo>
                <a:lnTo>
                  <a:pt x="248" y="2129"/>
                </a:lnTo>
                <a:lnTo>
                  <a:pt x="259" y="2116"/>
                </a:lnTo>
                <a:lnTo>
                  <a:pt x="271" y="2101"/>
                </a:lnTo>
                <a:lnTo>
                  <a:pt x="293" y="2074"/>
                </a:lnTo>
                <a:lnTo>
                  <a:pt x="303" y="2063"/>
                </a:lnTo>
                <a:lnTo>
                  <a:pt x="312" y="2057"/>
                </a:lnTo>
                <a:lnTo>
                  <a:pt x="312" y="2057"/>
                </a:lnTo>
                <a:lnTo>
                  <a:pt x="319" y="2052"/>
                </a:lnTo>
                <a:lnTo>
                  <a:pt x="324" y="2049"/>
                </a:lnTo>
                <a:lnTo>
                  <a:pt x="331" y="2042"/>
                </a:lnTo>
                <a:lnTo>
                  <a:pt x="335" y="2035"/>
                </a:lnTo>
                <a:lnTo>
                  <a:pt x="336" y="2033"/>
                </a:lnTo>
                <a:lnTo>
                  <a:pt x="346" y="2028"/>
                </a:lnTo>
                <a:lnTo>
                  <a:pt x="370" y="2004"/>
                </a:lnTo>
                <a:lnTo>
                  <a:pt x="370" y="2004"/>
                </a:lnTo>
                <a:lnTo>
                  <a:pt x="371" y="2001"/>
                </a:lnTo>
                <a:lnTo>
                  <a:pt x="372" y="1998"/>
                </a:lnTo>
                <a:lnTo>
                  <a:pt x="375" y="1989"/>
                </a:lnTo>
                <a:lnTo>
                  <a:pt x="375" y="1979"/>
                </a:lnTo>
                <a:lnTo>
                  <a:pt x="375" y="1975"/>
                </a:lnTo>
                <a:lnTo>
                  <a:pt x="375" y="1975"/>
                </a:lnTo>
                <a:lnTo>
                  <a:pt x="371" y="1970"/>
                </a:lnTo>
                <a:lnTo>
                  <a:pt x="365" y="1964"/>
                </a:lnTo>
                <a:lnTo>
                  <a:pt x="355" y="1955"/>
                </a:lnTo>
                <a:lnTo>
                  <a:pt x="360" y="1936"/>
                </a:lnTo>
                <a:lnTo>
                  <a:pt x="360" y="1936"/>
                </a:lnTo>
                <a:lnTo>
                  <a:pt x="360" y="1893"/>
                </a:lnTo>
                <a:lnTo>
                  <a:pt x="361" y="1798"/>
                </a:lnTo>
                <a:lnTo>
                  <a:pt x="365" y="1699"/>
                </a:lnTo>
                <a:lnTo>
                  <a:pt x="368" y="1665"/>
                </a:lnTo>
                <a:lnTo>
                  <a:pt x="369" y="1654"/>
                </a:lnTo>
                <a:lnTo>
                  <a:pt x="370" y="1648"/>
                </a:lnTo>
                <a:lnTo>
                  <a:pt x="370" y="1648"/>
                </a:lnTo>
                <a:lnTo>
                  <a:pt x="380" y="1632"/>
                </a:lnTo>
                <a:lnTo>
                  <a:pt x="399" y="1601"/>
                </a:lnTo>
                <a:lnTo>
                  <a:pt x="425" y="1558"/>
                </a:lnTo>
                <a:lnTo>
                  <a:pt x="456" y="1512"/>
                </a:lnTo>
                <a:lnTo>
                  <a:pt x="489" y="1465"/>
                </a:lnTo>
                <a:lnTo>
                  <a:pt x="505" y="1445"/>
                </a:lnTo>
                <a:lnTo>
                  <a:pt x="520" y="1428"/>
                </a:lnTo>
                <a:lnTo>
                  <a:pt x="533" y="1413"/>
                </a:lnTo>
                <a:lnTo>
                  <a:pt x="546" y="1402"/>
                </a:lnTo>
                <a:lnTo>
                  <a:pt x="551" y="1398"/>
                </a:lnTo>
                <a:lnTo>
                  <a:pt x="556" y="1396"/>
                </a:lnTo>
                <a:lnTo>
                  <a:pt x="561" y="1395"/>
                </a:lnTo>
                <a:lnTo>
                  <a:pt x="565" y="1395"/>
                </a:lnTo>
                <a:lnTo>
                  <a:pt x="565" y="1395"/>
                </a:lnTo>
                <a:lnTo>
                  <a:pt x="573" y="1399"/>
                </a:lnTo>
                <a:lnTo>
                  <a:pt x="583" y="1407"/>
                </a:lnTo>
                <a:lnTo>
                  <a:pt x="595" y="1419"/>
                </a:lnTo>
                <a:lnTo>
                  <a:pt x="610" y="1434"/>
                </a:lnTo>
                <a:lnTo>
                  <a:pt x="640" y="1470"/>
                </a:lnTo>
                <a:lnTo>
                  <a:pt x="673" y="1510"/>
                </a:lnTo>
                <a:lnTo>
                  <a:pt x="703" y="1552"/>
                </a:lnTo>
                <a:lnTo>
                  <a:pt x="730" y="1588"/>
                </a:lnTo>
                <a:lnTo>
                  <a:pt x="759" y="1629"/>
                </a:lnTo>
                <a:lnTo>
                  <a:pt x="759" y="1629"/>
                </a:lnTo>
                <a:lnTo>
                  <a:pt x="762" y="1635"/>
                </a:lnTo>
                <a:lnTo>
                  <a:pt x="764" y="1647"/>
                </a:lnTo>
                <a:lnTo>
                  <a:pt x="773" y="1686"/>
                </a:lnTo>
                <a:lnTo>
                  <a:pt x="793" y="1800"/>
                </a:lnTo>
                <a:lnTo>
                  <a:pt x="812" y="1915"/>
                </a:lnTo>
                <a:lnTo>
                  <a:pt x="819" y="1953"/>
                </a:lnTo>
                <a:lnTo>
                  <a:pt x="822" y="1970"/>
                </a:lnTo>
                <a:lnTo>
                  <a:pt x="822" y="1970"/>
                </a:lnTo>
                <a:lnTo>
                  <a:pt x="827" y="1978"/>
                </a:lnTo>
                <a:lnTo>
                  <a:pt x="827" y="1979"/>
                </a:lnTo>
                <a:lnTo>
                  <a:pt x="827" y="1979"/>
                </a:lnTo>
                <a:lnTo>
                  <a:pt x="835" y="1995"/>
                </a:lnTo>
                <a:lnTo>
                  <a:pt x="847" y="2023"/>
                </a:lnTo>
                <a:lnTo>
                  <a:pt x="847" y="2023"/>
                </a:lnTo>
                <a:lnTo>
                  <a:pt x="852" y="2035"/>
                </a:lnTo>
                <a:lnTo>
                  <a:pt x="855" y="2043"/>
                </a:lnTo>
                <a:lnTo>
                  <a:pt x="860" y="2049"/>
                </a:lnTo>
                <a:lnTo>
                  <a:pt x="866" y="2056"/>
                </a:lnTo>
                <a:lnTo>
                  <a:pt x="874" y="2063"/>
                </a:lnTo>
                <a:lnTo>
                  <a:pt x="883" y="2070"/>
                </a:lnTo>
                <a:lnTo>
                  <a:pt x="895" y="2077"/>
                </a:lnTo>
                <a:lnTo>
                  <a:pt x="895" y="2077"/>
                </a:lnTo>
                <a:lnTo>
                  <a:pt x="911" y="2085"/>
                </a:lnTo>
                <a:lnTo>
                  <a:pt x="930" y="2096"/>
                </a:lnTo>
                <a:lnTo>
                  <a:pt x="968" y="2119"/>
                </a:lnTo>
                <a:lnTo>
                  <a:pt x="988" y="2129"/>
                </a:lnTo>
                <a:lnTo>
                  <a:pt x="1005" y="2137"/>
                </a:lnTo>
                <a:lnTo>
                  <a:pt x="1012" y="2138"/>
                </a:lnTo>
                <a:lnTo>
                  <a:pt x="1018" y="2139"/>
                </a:lnTo>
                <a:lnTo>
                  <a:pt x="1023" y="2138"/>
                </a:lnTo>
                <a:lnTo>
                  <a:pt x="1027" y="2135"/>
                </a:lnTo>
                <a:lnTo>
                  <a:pt x="1027" y="2135"/>
                </a:lnTo>
                <a:lnTo>
                  <a:pt x="1037" y="2122"/>
                </a:lnTo>
                <a:lnTo>
                  <a:pt x="1044" y="2110"/>
                </a:lnTo>
                <a:lnTo>
                  <a:pt x="1046" y="2105"/>
                </a:lnTo>
                <a:lnTo>
                  <a:pt x="1048" y="2099"/>
                </a:lnTo>
                <a:lnTo>
                  <a:pt x="1048" y="2093"/>
                </a:lnTo>
                <a:lnTo>
                  <a:pt x="1046" y="2087"/>
                </a:lnTo>
                <a:lnTo>
                  <a:pt x="1046" y="2087"/>
                </a:lnTo>
                <a:lnTo>
                  <a:pt x="1043" y="2079"/>
                </a:lnTo>
                <a:lnTo>
                  <a:pt x="1038" y="2068"/>
                </a:lnTo>
                <a:lnTo>
                  <a:pt x="1023" y="2043"/>
                </a:lnTo>
                <a:lnTo>
                  <a:pt x="1009" y="2020"/>
                </a:lnTo>
                <a:lnTo>
                  <a:pt x="1001" y="2012"/>
                </a:lnTo>
                <a:lnTo>
                  <a:pt x="998" y="2009"/>
                </a:lnTo>
                <a:lnTo>
                  <a:pt x="998" y="2009"/>
                </a:lnTo>
                <a:lnTo>
                  <a:pt x="994" y="2006"/>
                </a:lnTo>
                <a:lnTo>
                  <a:pt x="988" y="2000"/>
                </a:lnTo>
                <a:lnTo>
                  <a:pt x="972" y="1983"/>
                </a:lnTo>
                <a:lnTo>
                  <a:pt x="954" y="1960"/>
                </a:lnTo>
                <a:lnTo>
                  <a:pt x="973" y="1960"/>
                </a:lnTo>
                <a:lnTo>
                  <a:pt x="973" y="1960"/>
                </a:lnTo>
                <a:lnTo>
                  <a:pt x="983" y="1809"/>
                </a:lnTo>
                <a:lnTo>
                  <a:pt x="990" y="1703"/>
                </a:lnTo>
                <a:lnTo>
                  <a:pt x="992" y="1665"/>
                </a:lnTo>
                <a:lnTo>
                  <a:pt x="992" y="1648"/>
                </a:lnTo>
                <a:lnTo>
                  <a:pt x="992" y="1648"/>
                </a:lnTo>
                <a:lnTo>
                  <a:pt x="987" y="1621"/>
                </a:lnTo>
                <a:lnTo>
                  <a:pt x="977" y="1574"/>
                </a:lnTo>
                <a:lnTo>
                  <a:pt x="971" y="1548"/>
                </a:lnTo>
                <a:lnTo>
                  <a:pt x="964" y="1524"/>
                </a:lnTo>
                <a:lnTo>
                  <a:pt x="955" y="1502"/>
                </a:lnTo>
                <a:lnTo>
                  <a:pt x="950" y="1493"/>
                </a:lnTo>
                <a:lnTo>
                  <a:pt x="945" y="1486"/>
                </a:lnTo>
                <a:lnTo>
                  <a:pt x="945" y="1486"/>
                </a:lnTo>
                <a:lnTo>
                  <a:pt x="939" y="1476"/>
                </a:lnTo>
                <a:lnTo>
                  <a:pt x="932" y="1464"/>
                </a:lnTo>
                <a:lnTo>
                  <a:pt x="912" y="1426"/>
                </a:lnTo>
                <a:lnTo>
                  <a:pt x="861" y="1329"/>
                </a:lnTo>
                <a:lnTo>
                  <a:pt x="814" y="1233"/>
                </a:lnTo>
                <a:lnTo>
                  <a:pt x="796" y="1197"/>
                </a:lnTo>
                <a:lnTo>
                  <a:pt x="785" y="1179"/>
                </a:lnTo>
                <a:lnTo>
                  <a:pt x="785" y="1179"/>
                </a:lnTo>
                <a:lnTo>
                  <a:pt x="779" y="1167"/>
                </a:lnTo>
                <a:lnTo>
                  <a:pt x="773" y="1153"/>
                </a:lnTo>
                <a:lnTo>
                  <a:pt x="759" y="1123"/>
                </a:lnTo>
                <a:lnTo>
                  <a:pt x="746" y="1088"/>
                </a:lnTo>
                <a:lnTo>
                  <a:pt x="746" y="1088"/>
                </a:lnTo>
                <a:lnTo>
                  <a:pt x="751" y="1041"/>
                </a:lnTo>
                <a:lnTo>
                  <a:pt x="764" y="935"/>
                </a:lnTo>
                <a:lnTo>
                  <a:pt x="771" y="877"/>
                </a:lnTo>
                <a:lnTo>
                  <a:pt x="779" y="823"/>
                </a:lnTo>
                <a:lnTo>
                  <a:pt x="787" y="781"/>
                </a:lnTo>
                <a:lnTo>
                  <a:pt x="790" y="766"/>
                </a:lnTo>
                <a:lnTo>
                  <a:pt x="793" y="756"/>
                </a:lnTo>
                <a:lnTo>
                  <a:pt x="793" y="756"/>
                </a:lnTo>
                <a:lnTo>
                  <a:pt x="798" y="748"/>
                </a:lnTo>
                <a:lnTo>
                  <a:pt x="804" y="737"/>
                </a:lnTo>
                <a:lnTo>
                  <a:pt x="824" y="710"/>
                </a:lnTo>
                <a:lnTo>
                  <a:pt x="849" y="676"/>
                </a:lnTo>
                <a:lnTo>
                  <a:pt x="876" y="642"/>
                </a:lnTo>
                <a:lnTo>
                  <a:pt x="927" y="578"/>
                </a:lnTo>
                <a:lnTo>
                  <a:pt x="954" y="547"/>
                </a:lnTo>
                <a:lnTo>
                  <a:pt x="954" y="547"/>
                </a:lnTo>
                <a:lnTo>
                  <a:pt x="961" y="542"/>
                </a:lnTo>
                <a:lnTo>
                  <a:pt x="973" y="535"/>
                </a:lnTo>
                <a:lnTo>
                  <a:pt x="990" y="525"/>
                </a:lnTo>
                <a:lnTo>
                  <a:pt x="1011" y="511"/>
                </a:lnTo>
                <a:lnTo>
                  <a:pt x="1030" y="498"/>
                </a:lnTo>
                <a:lnTo>
                  <a:pt x="1050" y="481"/>
                </a:lnTo>
                <a:lnTo>
                  <a:pt x="1057" y="472"/>
                </a:lnTo>
                <a:lnTo>
                  <a:pt x="1065" y="464"/>
                </a:lnTo>
                <a:lnTo>
                  <a:pt x="1071" y="454"/>
                </a:lnTo>
                <a:lnTo>
                  <a:pt x="1075" y="444"/>
                </a:lnTo>
                <a:lnTo>
                  <a:pt x="1075" y="444"/>
                </a:lnTo>
                <a:lnTo>
                  <a:pt x="1078" y="433"/>
                </a:lnTo>
                <a:lnTo>
                  <a:pt x="1080" y="421"/>
                </a:lnTo>
                <a:lnTo>
                  <a:pt x="1080" y="408"/>
                </a:lnTo>
                <a:lnTo>
                  <a:pt x="1080" y="393"/>
                </a:lnTo>
                <a:lnTo>
                  <a:pt x="1077" y="362"/>
                </a:lnTo>
                <a:lnTo>
                  <a:pt x="1071" y="330"/>
                </a:lnTo>
                <a:lnTo>
                  <a:pt x="1065" y="301"/>
                </a:lnTo>
                <a:lnTo>
                  <a:pt x="1057" y="276"/>
                </a:lnTo>
                <a:lnTo>
                  <a:pt x="1051" y="249"/>
                </a:lnTo>
                <a:lnTo>
                  <a:pt x="1051" y="249"/>
                </a:lnTo>
                <a:lnTo>
                  <a:pt x="1050" y="243"/>
                </a:lnTo>
                <a:lnTo>
                  <a:pt x="1049" y="236"/>
                </a:lnTo>
                <a:lnTo>
                  <a:pt x="1046" y="230"/>
                </a:lnTo>
                <a:lnTo>
                  <a:pt x="1046" y="230"/>
                </a:lnTo>
                <a:lnTo>
                  <a:pt x="1045" y="232"/>
                </a:lnTo>
                <a:lnTo>
                  <a:pt x="1044" y="235"/>
                </a:lnTo>
                <a:lnTo>
                  <a:pt x="1041" y="236"/>
                </a:lnTo>
                <a:lnTo>
                  <a:pt x="1040" y="236"/>
                </a:lnTo>
                <a:lnTo>
                  <a:pt x="1038" y="234"/>
                </a:lnTo>
                <a:lnTo>
                  <a:pt x="1037" y="230"/>
                </a:lnTo>
                <a:lnTo>
                  <a:pt x="1037" y="230"/>
                </a:lnTo>
                <a:lnTo>
                  <a:pt x="1024" y="202"/>
                </a:lnTo>
                <a:lnTo>
                  <a:pt x="1001" y="152"/>
                </a:lnTo>
                <a:lnTo>
                  <a:pt x="968" y="84"/>
                </a:lnTo>
                <a:lnTo>
                  <a:pt x="968" y="84"/>
                </a:lnTo>
                <a:lnTo>
                  <a:pt x="951" y="73"/>
                </a:lnTo>
                <a:lnTo>
                  <a:pt x="938" y="65"/>
                </a:lnTo>
                <a:lnTo>
                  <a:pt x="930" y="59"/>
                </a:lnTo>
                <a:lnTo>
                  <a:pt x="930" y="59"/>
                </a:lnTo>
                <a:lnTo>
                  <a:pt x="923" y="56"/>
                </a:lnTo>
                <a:lnTo>
                  <a:pt x="912" y="52"/>
                </a:lnTo>
                <a:lnTo>
                  <a:pt x="900" y="48"/>
                </a:lnTo>
                <a:lnTo>
                  <a:pt x="891" y="45"/>
                </a:lnTo>
                <a:lnTo>
                  <a:pt x="891" y="45"/>
                </a:lnTo>
                <a:lnTo>
                  <a:pt x="877" y="40"/>
                </a:lnTo>
                <a:lnTo>
                  <a:pt x="859" y="35"/>
                </a:lnTo>
                <a:lnTo>
                  <a:pt x="832" y="30"/>
                </a:lnTo>
                <a:lnTo>
                  <a:pt x="832" y="30"/>
                </a:lnTo>
                <a:lnTo>
                  <a:pt x="814" y="29"/>
                </a:lnTo>
                <a:lnTo>
                  <a:pt x="808" y="30"/>
                </a:lnTo>
                <a:lnTo>
                  <a:pt x="803" y="31"/>
                </a:lnTo>
                <a:lnTo>
                  <a:pt x="799" y="33"/>
                </a:lnTo>
                <a:lnTo>
                  <a:pt x="798" y="35"/>
                </a:lnTo>
                <a:lnTo>
                  <a:pt x="798" y="35"/>
                </a:lnTo>
                <a:lnTo>
                  <a:pt x="798" y="37"/>
                </a:lnTo>
                <a:lnTo>
                  <a:pt x="799" y="41"/>
                </a:lnTo>
                <a:lnTo>
                  <a:pt x="803" y="46"/>
                </a:lnTo>
                <a:lnTo>
                  <a:pt x="808" y="50"/>
                </a:lnTo>
                <a:lnTo>
                  <a:pt x="827" y="64"/>
                </a:lnTo>
                <a:lnTo>
                  <a:pt x="827" y="64"/>
                </a:lnTo>
                <a:lnTo>
                  <a:pt x="825" y="67"/>
                </a:lnTo>
                <a:lnTo>
                  <a:pt x="820" y="74"/>
                </a:lnTo>
                <a:lnTo>
                  <a:pt x="818" y="78"/>
                </a:lnTo>
                <a:lnTo>
                  <a:pt x="816" y="83"/>
                </a:lnTo>
                <a:lnTo>
                  <a:pt x="816" y="86"/>
                </a:lnTo>
                <a:lnTo>
                  <a:pt x="818" y="89"/>
                </a:lnTo>
                <a:lnTo>
                  <a:pt x="818" y="89"/>
                </a:lnTo>
                <a:lnTo>
                  <a:pt x="821" y="91"/>
                </a:lnTo>
                <a:lnTo>
                  <a:pt x="829" y="92"/>
                </a:lnTo>
                <a:lnTo>
                  <a:pt x="847" y="96"/>
                </a:lnTo>
                <a:lnTo>
                  <a:pt x="867" y="101"/>
                </a:lnTo>
                <a:lnTo>
                  <a:pt x="877" y="104"/>
                </a:lnTo>
                <a:lnTo>
                  <a:pt x="886" y="108"/>
                </a:lnTo>
                <a:lnTo>
                  <a:pt x="886" y="108"/>
                </a:lnTo>
                <a:lnTo>
                  <a:pt x="900" y="117"/>
                </a:lnTo>
                <a:lnTo>
                  <a:pt x="912" y="125"/>
                </a:lnTo>
                <a:lnTo>
                  <a:pt x="922" y="132"/>
                </a:lnTo>
                <a:lnTo>
                  <a:pt x="925" y="136"/>
                </a:lnTo>
                <a:lnTo>
                  <a:pt x="925" y="137"/>
                </a:lnTo>
                <a:lnTo>
                  <a:pt x="925" y="137"/>
                </a:lnTo>
                <a:lnTo>
                  <a:pt x="925" y="143"/>
                </a:lnTo>
                <a:lnTo>
                  <a:pt x="928" y="159"/>
                </a:lnTo>
                <a:lnTo>
                  <a:pt x="937" y="204"/>
                </a:lnTo>
                <a:lnTo>
                  <a:pt x="949" y="269"/>
                </a:lnTo>
                <a:lnTo>
                  <a:pt x="949" y="269"/>
                </a:lnTo>
                <a:lnTo>
                  <a:pt x="939" y="285"/>
                </a:lnTo>
                <a:lnTo>
                  <a:pt x="933" y="298"/>
                </a:lnTo>
                <a:lnTo>
                  <a:pt x="931" y="303"/>
                </a:lnTo>
                <a:lnTo>
                  <a:pt x="930" y="308"/>
                </a:lnTo>
                <a:lnTo>
                  <a:pt x="930" y="347"/>
                </a:lnTo>
                <a:lnTo>
                  <a:pt x="930" y="347"/>
                </a:lnTo>
                <a:lnTo>
                  <a:pt x="931" y="362"/>
                </a:lnTo>
                <a:lnTo>
                  <a:pt x="932" y="376"/>
                </a:lnTo>
                <a:lnTo>
                  <a:pt x="934" y="396"/>
                </a:lnTo>
                <a:lnTo>
                  <a:pt x="934" y="396"/>
                </a:lnTo>
                <a:lnTo>
                  <a:pt x="934" y="399"/>
                </a:lnTo>
                <a:lnTo>
                  <a:pt x="932" y="405"/>
                </a:lnTo>
                <a:lnTo>
                  <a:pt x="926" y="410"/>
                </a:lnTo>
                <a:lnTo>
                  <a:pt x="915" y="415"/>
                </a:lnTo>
                <a:lnTo>
                  <a:pt x="915" y="415"/>
                </a:lnTo>
                <a:lnTo>
                  <a:pt x="898" y="422"/>
                </a:lnTo>
                <a:lnTo>
                  <a:pt x="878" y="433"/>
                </a:lnTo>
                <a:lnTo>
                  <a:pt x="860" y="443"/>
                </a:lnTo>
                <a:lnTo>
                  <a:pt x="852" y="449"/>
                </a:lnTo>
                <a:lnTo>
                  <a:pt x="852" y="449"/>
                </a:lnTo>
                <a:lnTo>
                  <a:pt x="844" y="457"/>
                </a:lnTo>
                <a:lnTo>
                  <a:pt x="837" y="463"/>
                </a:lnTo>
                <a:lnTo>
                  <a:pt x="827" y="469"/>
                </a:lnTo>
                <a:lnTo>
                  <a:pt x="827" y="469"/>
                </a:lnTo>
                <a:lnTo>
                  <a:pt x="818" y="475"/>
                </a:lnTo>
                <a:lnTo>
                  <a:pt x="810" y="480"/>
                </a:lnTo>
                <a:lnTo>
                  <a:pt x="803" y="485"/>
                </a:lnTo>
                <a:lnTo>
                  <a:pt x="793" y="488"/>
                </a:lnTo>
                <a:lnTo>
                  <a:pt x="793" y="488"/>
                </a:lnTo>
                <a:lnTo>
                  <a:pt x="767" y="494"/>
                </a:lnTo>
                <a:lnTo>
                  <a:pt x="754" y="497"/>
                </a:lnTo>
                <a:lnTo>
                  <a:pt x="745" y="498"/>
                </a:lnTo>
                <a:lnTo>
                  <a:pt x="696" y="498"/>
                </a:lnTo>
                <a:lnTo>
                  <a:pt x="696" y="474"/>
                </a:lnTo>
                <a:lnTo>
                  <a:pt x="696" y="474"/>
                </a:lnTo>
                <a:lnTo>
                  <a:pt x="697" y="469"/>
                </a:lnTo>
                <a:lnTo>
                  <a:pt x="701" y="461"/>
                </a:lnTo>
                <a:lnTo>
                  <a:pt x="704" y="455"/>
                </a:lnTo>
                <a:lnTo>
                  <a:pt x="706" y="449"/>
                </a:lnTo>
                <a:lnTo>
                  <a:pt x="706" y="449"/>
                </a:lnTo>
                <a:lnTo>
                  <a:pt x="708" y="430"/>
                </a:lnTo>
                <a:lnTo>
                  <a:pt x="709" y="416"/>
                </a:lnTo>
                <a:lnTo>
                  <a:pt x="711" y="405"/>
                </a:lnTo>
                <a:lnTo>
                  <a:pt x="711" y="405"/>
                </a:lnTo>
                <a:lnTo>
                  <a:pt x="709" y="396"/>
                </a:lnTo>
                <a:lnTo>
                  <a:pt x="708" y="386"/>
                </a:lnTo>
                <a:lnTo>
                  <a:pt x="707" y="377"/>
                </a:lnTo>
                <a:lnTo>
                  <a:pt x="706" y="371"/>
                </a:lnTo>
                <a:lnTo>
                  <a:pt x="706" y="371"/>
                </a:lnTo>
                <a:lnTo>
                  <a:pt x="704" y="364"/>
                </a:lnTo>
                <a:lnTo>
                  <a:pt x="701" y="352"/>
                </a:lnTo>
                <a:lnTo>
                  <a:pt x="697" y="340"/>
                </a:lnTo>
                <a:lnTo>
                  <a:pt x="696" y="332"/>
                </a:lnTo>
                <a:lnTo>
                  <a:pt x="696" y="332"/>
                </a:lnTo>
                <a:lnTo>
                  <a:pt x="695" y="329"/>
                </a:lnTo>
                <a:lnTo>
                  <a:pt x="694" y="324"/>
                </a:lnTo>
                <a:lnTo>
                  <a:pt x="686" y="313"/>
                </a:lnTo>
                <a:lnTo>
                  <a:pt x="676" y="298"/>
                </a:lnTo>
                <a:lnTo>
                  <a:pt x="662" y="284"/>
                </a:lnTo>
                <a:lnTo>
                  <a:pt x="662" y="284"/>
                </a:lnTo>
                <a:lnTo>
                  <a:pt x="661" y="281"/>
                </a:lnTo>
                <a:lnTo>
                  <a:pt x="659" y="276"/>
                </a:lnTo>
                <a:lnTo>
                  <a:pt x="659" y="266"/>
                </a:lnTo>
                <a:lnTo>
                  <a:pt x="659" y="256"/>
                </a:lnTo>
                <a:lnTo>
                  <a:pt x="659" y="252"/>
                </a:lnTo>
                <a:lnTo>
                  <a:pt x="657" y="249"/>
                </a:lnTo>
                <a:lnTo>
                  <a:pt x="657" y="249"/>
                </a:lnTo>
                <a:lnTo>
                  <a:pt x="646" y="245"/>
                </a:lnTo>
                <a:lnTo>
                  <a:pt x="640" y="243"/>
                </a:lnTo>
                <a:lnTo>
                  <a:pt x="639" y="243"/>
                </a:lnTo>
                <a:lnTo>
                  <a:pt x="638" y="245"/>
                </a:lnTo>
                <a:lnTo>
                  <a:pt x="638" y="245"/>
                </a:lnTo>
                <a:lnTo>
                  <a:pt x="636" y="245"/>
                </a:lnTo>
                <a:lnTo>
                  <a:pt x="635" y="243"/>
                </a:lnTo>
                <a:lnTo>
                  <a:pt x="633" y="238"/>
                </a:lnTo>
                <a:lnTo>
                  <a:pt x="629" y="235"/>
                </a:lnTo>
                <a:lnTo>
                  <a:pt x="627" y="232"/>
                </a:lnTo>
                <a:lnTo>
                  <a:pt x="623" y="230"/>
                </a:lnTo>
                <a:lnTo>
                  <a:pt x="618" y="230"/>
                </a:lnTo>
                <a:lnTo>
                  <a:pt x="618" y="230"/>
                </a:lnTo>
                <a:lnTo>
                  <a:pt x="610" y="232"/>
                </a:lnTo>
                <a:lnTo>
                  <a:pt x="604" y="235"/>
                </a:lnTo>
                <a:lnTo>
                  <a:pt x="599" y="240"/>
                </a:lnTo>
                <a:lnTo>
                  <a:pt x="579" y="230"/>
                </a:lnTo>
                <a:lnTo>
                  <a:pt x="574" y="249"/>
                </a:lnTo>
                <a:lnTo>
                  <a:pt x="574" y="249"/>
                </a:lnTo>
                <a:lnTo>
                  <a:pt x="567" y="241"/>
                </a:lnTo>
                <a:lnTo>
                  <a:pt x="562" y="236"/>
                </a:lnTo>
                <a:lnTo>
                  <a:pt x="561" y="235"/>
                </a:lnTo>
                <a:lnTo>
                  <a:pt x="560" y="235"/>
                </a:lnTo>
                <a:lnTo>
                  <a:pt x="560" y="235"/>
                </a:lnTo>
                <a:lnTo>
                  <a:pt x="559" y="240"/>
                </a:lnTo>
                <a:lnTo>
                  <a:pt x="560" y="248"/>
                </a:lnTo>
                <a:lnTo>
                  <a:pt x="560" y="259"/>
                </a:lnTo>
                <a:lnTo>
                  <a:pt x="560" y="25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4279B2A8-323F-3040-263D-243A7E67D36A}"/>
              </a:ext>
            </a:extLst>
          </p:cNvPr>
          <p:cNvSpPr>
            <a:spLocks/>
          </p:cNvSpPr>
          <p:nvPr/>
        </p:nvSpPr>
        <p:spPr bwMode="auto">
          <a:xfrm>
            <a:off x="7093053" y="3852862"/>
            <a:ext cx="1150117" cy="2560638"/>
          </a:xfrm>
          <a:custGeom>
            <a:avLst/>
            <a:gdLst>
              <a:gd name="T0" fmla="*/ 518 w 1007"/>
              <a:gd name="T1" fmla="*/ 613 h 2242"/>
              <a:gd name="T2" fmla="*/ 434 w 1007"/>
              <a:gd name="T3" fmla="*/ 790 h 2242"/>
              <a:gd name="T4" fmla="*/ 399 w 1007"/>
              <a:gd name="T5" fmla="*/ 999 h 2242"/>
              <a:gd name="T6" fmla="*/ 203 w 1007"/>
              <a:gd name="T7" fmla="*/ 1131 h 2242"/>
              <a:gd name="T8" fmla="*/ 94 w 1007"/>
              <a:gd name="T9" fmla="*/ 1098 h 2242"/>
              <a:gd name="T10" fmla="*/ 113 w 1007"/>
              <a:gd name="T11" fmla="*/ 1135 h 2242"/>
              <a:gd name="T12" fmla="*/ 12 w 1007"/>
              <a:gd name="T13" fmla="*/ 1152 h 2242"/>
              <a:gd name="T14" fmla="*/ 23 w 1007"/>
              <a:gd name="T15" fmla="*/ 1174 h 2242"/>
              <a:gd name="T16" fmla="*/ 68 w 1007"/>
              <a:gd name="T17" fmla="*/ 1183 h 2242"/>
              <a:gd name="T18" fmla="*/ 20 w 1007"/>
              <a:gd name="T19" fmla="*/ 1220 h 2242"/>
              <a:gd name="T20" fmla="*/ 52 w 1007"/>
              <a:gd name="T21" fmla="*/ 1222 h 2242"/>
              <a:gd name="T22" fmla="*/ 69 w 1007"/>
              <a:gd name="T23" fmla="*/ 1232 h 2242"/>
              <a:gd name="T24" fmla="*/ 119 w 1007"/>
              <a:gd name="T25" fmla="*/ 1231 h 2242"/>
              <a:gd name="T26" fmla="*/ 223 w 1007"/>
              <a:gd name="T27" fmla="*/ 1193 h 2242"/>
              <a:gd name="T28" fmla="*/ 306 w 1007"/>
              <a:gd name="T29" fmla="*/ 1213 h 2242"/>
              <a:gd name="T30" fmla="*/ 431 w 1007"/>
              <a:gd name="T31" fmla="*/ 1135 h 2242"/>
              <a:gd name="T32" fmla="*/ 540 w 1007"/>
              <a:gd name="T33" fmla="*/ 882 h 2242"/>
              <a:gd name="T34" fmla="*/ 583 w 1007"/>
              <a:gd name="T35" fmla="*/ 1041 h 2242"/>
              <a:gd name="T36" fmla="*/ 520 w 1007"/>
              <a:gd name="T37" fmla="*/ 1131 h 2242"/>
              <a:gd name="T38" fmla="*/ 456 w 1007"/>
              <a:gd name="T39" fmla="*/ 1604 h 2242"/>
              <a:gd name="T40" fmla="*/ 419 w 1007"/>
              <a:gd name="T41" fmla="*/ 2063 h 2242"/>
              <a:gd name="T42" fmla="*/ 408 w 1007"/>
              <a:gd name="T43" fmla="*/ 2208 h 2242"/>
              <a:gd name="T44" fmla="*/ 457 w 1007"/>
              <a:gd name="T45" fmla="*/ 2237 h 2242"/>
              <a:gd name="T46" fmla="*/ 520 w 1007"/>
              <a:gd name="T47" fmla="*/ 2130 h 2242"/>
              <a:gd name="T48" fmla="*/ 598 w 1007"/>
              <a:gd name="T49" fmla="*/ 1980 h 2242"/>
              <a:gd name="T50" fmla="*/ 695 w 1007"/>
              <a:gd name="T51" fmla="*/ 1520 h 2242"/>
              <a:gd name="T52" fmla="*/ 743 w 1007"/>
              <a:gd name="T53" fmla="*/ 1728 h 2242"/>
              <a:gd name="T54" fmla="*/ 788 w 1007"/>
              <a:gd name="T55" fmla="*/ 1823 h 2242"/>
              <a:gd name="T56" fmla="*/ 827 w 1007"/>
              <a:gd name="T57" fmla="*/ 1891 h 2242"/>
              <a:gd name="T58" fmla="*/ 901 w 1007"/>
              <a:gd name="T59" fmla="*/ 1822 h 2242"/>
              <a:gd name="T60" fmla="*/ 926 w 1007"/>
              <a:gd name="T61" fmla="*/ 1760 h 2242"/>
              <a:gd name="T62" fmla="*/ 1002 w 1007"/>
              <a:gd name="T63" fmla="*/ 1297 h 2242"/>
              <a:gd name="T64" fmla="*/ 973 w 1007"/>
              <a:gd name="T65" fmla="*/ 1051 h 2242"/>
              <a:gd name="T66" fmla="*/ 919 w 1007"/>
              <a:gd name="T67" fmla="*/ 702 h 2242"/>
              <a:gd name="T68" fmla="*/ 896 w 1007"/>
              <a:gd name="T69" fmla="*/ 327 h 2242"/>
              <a:gd name="T70" fmla="*/ 827 w 1007"/>
              <a:gd name="T71" fmla="*/ 166 h 2242"/>
              <a:gd name="T72" fmla="*/ 486 w 1007"/>
              <a:gd name="T73" fmla="*/ 34 h 2242"/>
              <a:gd name="T74" fmla="*/ 401 w 1007"/>
              <a:gd name="T75" fmla="*/ 8 h 2242"/>
              <a:gd name="T76" fmla="*/ 364 w 1007"/>
              <a:gd name="T77" fmla="*/ 25 h 2242"/>
              <a:gd name="T78" fmla="*/ 350 w 1007"/>
              <a:gd name="T79" fmla="*/ 49 h 2242"/>
              <a:gd name="T80" fmla="*/ 413 w 1007"/>
              <a:gd name="T81" fmla="*/ 99 h 2242"/>
              <a:gd name="T82" fmla="*/ 437 w 1007"/>
              <a:gd name="T83" fmla="*/ 130 h 2242"/>
              <a:gd name="T84" fmla="*/ 403 w 1007"/>
              <a:gd name="T85" fmla="*/ 173 h 2242"/>
              <a:gd name="T86" fmla="*/ 418 w 1007"/>
              <a:gd name="T87" fmla="*/ 190 h 2242"/>
              <a:gd name="T88" fmla="*/ 553 w 1007"/>
              <a:gd name="T89" fmla="*/ 150 h 2242"/>
              <a:gd name="T90" fmla="*/ 631 w 1007"/>
              <a:gd name="T91" fmla="*/ 228 h 2242"/>
              <a:gd name="T92" fmla="*/ 748 w 1007"/>
              <a:gd name="T93" fmla="*/ 296 h 2242"/>
              <a:gd name="T94" fmla="*/ 763 w 1007"/>
              <a:gd name="T95" fmla="*/ 317 h 2242"/>
              <a:gd name="T96" fmla="*/ 677 w 1007"/>
              <a:gd name="T97" fmla="*/ 482 h 2242"/>
              <a:gd name="T98" fmla="*/ 625 w 1007"/>
              <a:gd name="T99" fmla="*/ 460 h 2242"/>
              <a:gd name="T100" fmla="*/ 574 w 1007"/>
              <a:gd name="T101" fmla="*/ 366 h 2242"/>
              <a:gd name="T102" fmla="*/ 534 w 1007"/>
              <a:gd name="T103" fmla="*/ 351 h 2242"/>
              <a:gd name="T104" fmla="*/ 478 w 1007"/>
              <a:gd name="T105" fmla="*/ 324 h 2242"/>
              <a:gd name="T106" fmla="*/ 351 w 1007"/>
              <a:gd name="T107" fmla="*/ 329 h 2242"/>
              <a:gd name="T108" fmla="*/ 355 w 1007"/>
              <a:gd name="T109" fmla="*/ 351 h 2242"/>
              <a:gd name="T110" fmla="*/ 349 w 1007"/>
              <a:gd name="T111" fmla="*/ 388 h 2242"/>
              <a:gd name="T112" fmla="*/ 335 w 1007"/>
              <a:gd name="T113" fmla="*/ 458 h 2242"/>
              <a:gd name="T114" fmla="*/ 355 w 1007"/>
              <a:gd name="T115" fmla="*/ 491 h 2242"/>
              <a:gd name="T116" fmla="*/ 377 w 1007"/>
              <a:gd name="T117" fmla="*/ 510 h 2242"/>
              <a:gd name="T118" fmla="*/ 429 w 1007"/>
              <a:gd name="T119" fmla="*/ 536 h 2242"/>
              <a:gd name="T120" fmla="*/ 454 w 1007"/>
              <a:gd name="T121" fmla="*/ 567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7" h="2242">
                <a:moveTo>
                  <a:pt x="486" y="566"/>
                </a:moveTo>
                <a:lnTo>
                  <a:pt x="486" y="566"/>
                </a:lnTo>
                <a:lnTo>
                  <a:pt x="514" y="579"/>
                </a:lnTo>
                <a:lnTo>
                  <a:pt x="532" y="589"/>
                </a:lnTo>
                <a:lnTo>
                  <a:pt x="538" y="592"/>
                </a:lnTo>
                <a:lnTo>
                  <a:pt x="540" y="594"/>
                </a:lnTo>
                <a:lnTo>
                  <a:pt x="540" y="595"/>
                </a:lnTo>
                <a:lnTo>
                  <a:pt x="540" y="595"/>
                </a:lnTo>
                <a:lnTo>
                  <a:pt x="536" y="599"/>
                </a:lnTo>
                <a:lnTo>
                  <a:pt x="529" y="605"/>
                </a:lnTo>
                <a:lnTo>
                  <a:pt x="518" y="613"/>
                </a:lnTo>
                <a:lnTo>
                  <a:pt x="506" y="624"/>
                </a:lnTo>
                <a:lnTo>
                  <a:pt x="506" y="624"/>
                </a:lnTo>
                <a:lnTo>
                  <a:pt x="498" y="634"/>
                </a:lnTo>
                <a:lnTo>
                  <a:pt x="490" y="648"/>
                </a:lnTo>
                <a:lnTo>
                  <a:pt x="481" y="667"/>
                </a:lnTo>
                <a:lnTo>
                  <a:pt x="473" y="686"/>
                </a:lnTo>
                <a:lnTo>
                  <a:pt x="457" y="725"/>
                </a:lnTo>
                <a:lnTo>
                  <a:pt x="447" y="751"/>
                </a:lnTo>
                <a:lnTo>
                  <a:pt x="447" y="751"/>
                </a:lnTo>
                <a:lnTo>
                  <a:pt x="441" y="768"/>
                </a:lnTo>
                <a:lnTo>
                  <a:pt x="434" y="790"/>
                </a:lnTo>
                <a:lnTo>
                  <a:pt x="427" y="815"/>
                </a:lnTo>
                <a:lnTo>
                  <a:pt x="424" y="829"/>
                </a:lnTo>
                <a:lnTo>
                  <a:pt x="423" y="843"/>
                </a:lnTo>
                <a:lnTo>
                  <a:pt x="423" y="843"/>
                </a:lnTo>
                <a:lnTo>
                  <a:pt x="418" y="913"/>
                </a:lnTo>
                <a:lnTo>
                  <a:pt x="416" y="943"/>
                </a:lnTo>
                <a:lnTo>
                  <a:pt x="413" y="960"/>
                </a:lnTo>
                <a:lnTo>
                  <a:pt x="413" y="960"/>
                </a:lnTo>
                <a:lnTo>
                  <a:pt x="408" y="980"/>
                </a:lnTo>
                <a:lnTo>
                  <a:pt x="403" y="990"/>
                </a:lnTo>
                <a:lnTo>
                  <a:pt x="399" y="999"/>
                </a:lnTo>
                <a:lnTo>
                  <a:pt x="399" y="999"/>
                </a:lnTo>
                <a:lnTo>
                  <a:pt x="389" y="1007"/>
                </a:lnTo>
                <a:lnTo>
                  <a:pt x="369" y="1021"/>
                </a:lnTo>
                <a:lnTo>
                  <a:pt x="313" y="1057"/>
                </a:lnTo>
                <a:lnTo>
                  <a:pt x="233" y="1107"/>
                </a:lnTo>
                <a:lnTo>
                  <a:pt x="238" y="1116"/>
                </a:lnTo>
                <a:lnTo>
                  <a:pt x="238" y="1116"/>
                </a:lnTo>
                <a:lnTo>
                  <a:pt x="232" y="1119"/>
                </a:lnTo>
                <a:lnTo>
                  <a:pt x="220" y="1125"/>
                </a:lnTo>
                <a:lnTo>
                  <a:pt x="211" y="1128"/>
                </a:lnTo>
                <a:lnTo>
                  <a:pt x="203" y="1131"/>
                </a:lnTo>
                <a:lnTo>
                  <a:pt x="195" y="1132"/>
                </a:lnTo>
                <a:lnTo>
                  <a:pt x="189" y="1131"/>
                </a:lnTo>
                <a:lnTo>
                  <a:pt x="189" y="1131"/>
                </a:lnTo>
                <a:lnTo>
                  <a:pt x="173" y="1127"/>
                </a:lnTo>
                <a:lnTo>
                  <a:pt x="152" y="1124"/>
                </a:lnTo>
                <a:lnTo>
                  <a:pt x="132" y="1120"/>
                </a:lnTo>
                <a:lnTo>
                  <a:pt x="125" y="1118"/>
                </a:lnTo>
                <a:lnTo>
                  <a:pt x="121" y="1116"/>
                </a:lnTo>
                <a:lnTo>
                  <a:pt x="121" y="1116"/>
                </a:lnTo>
                <a:lnTo>
                  <a:pt x="104" y="1103"/>
                </a:lnTo>
                <a:lnTo>
                  <a:pt x="94" y="1098"/>
                </a:lnTo>
                <a:lnTo>
                  <a:pt x="90" y="1097"/>
                </a:lnTo>
                <a:lnTo>
                  <a:pt x="87" y="1097"/>
                </a:lnTo>
                <a:lnTo>
                  <a:pt x="87" y="1097"/>
                </a:lnTo>
                <a:lnTo>
                  <a:pt x="86" y="1099"/>
                </a:lnTo>
                <a:lnTo>
                  <a:pt x="86" y="1102"/>
                </a:lnTo>
                <a:lnTo>
                  <a:pt x="90" y="1111"/>
                </a:lnTo>
                <a:lnTo>
                  <a:pt x="96" y="1120"/>
                </a:lnTo>
                <a:lnTo>
                  <a:pt x="102" y="1126"/>
                </a:lnTo>
                <a:lnTo>
                  <a:pt x="102" y="1126"/>
                </a:lnTo>
                <a:lnTo>
                  <a:pt x="110" y="1132"/>
                </a:lnTo>
                <a:lnTo>
                  <a:pt x="113" y="1135"/>
                </a:lnTo>
                <a:lnTo>
                  <a:pt x="113" y="1136"/>
                </a:lnTo>
                <a:lnTo>
                  <a:pt x="111" y="1136"/>
                </a:lnTo>
                <a:lnTo>
                  <a:pt x="111" y="1136"/>
                </a:lnTo>
                <a:lnTo>
                  <a:pt x="63" y="1138"/>
                </a:lnTo>
                <a:lnTo>
                  <a:pt x="30" y="1142"/>
                </a:lnTo>
                <a:lnTo>
                  <a:pt x="19" y="1143"/>
                </a:lnTo>
                <a:lnTo>
                  <a:pt x="15" y="1144"/>
                </a:lnTo>
                <a:lnTo>
                  <a:pt x="14" y="1146"/>
                </a:lnTo>
                <a:lnTo>
                  <a:pt x="14" y="1146"/>
                </a:lnTo>
                <a:lnTo>
                  <a:pt x="12" y="1149"/>
                </a:lnTo>
                <a:lnTo>
                  <a:pt x="12" y="1152"/>
                </a:lnTo>
                <a:lnTo>
                  <a:pt x="13" y="1154"/>
                </a:lnTo>
                <a:lnTo>
                  <a:pt x="14" y="1155"/>
                </a:lnTo>
                <a:lnTo>
                  <a:pt x="14" y="1155"/>
                </a:lnTo>
                <a:lnTo>
                  <a:pt x="25" y="1155"/>
                </a:lnTo>
                <a:lnTo>
                  <a:pt x="48" y="1155"/>
                </a:lnTo>
                <a:lnTo>
                  <a:pt x="69" y="1155"/>
                </a:lnTo>
                <a:lnTo>
                  <a:pt x="77" y="1155"/>
                </a:lnTo>
                <a:lnTo>
                  <a:pt x="77" y="1155"/>
                </a:lnTo>
                <a:lnTo>
                  <a:pt x="64" y="1160"/>
                </a:lnTo>
                <a:lnTo>
                  <a:pt x="37" y="1169"/>
                </a:lnTo>
                <a:lnTo>
                  <a:pt x="23" y="1174"/>
                </a:lnTo>
                <a:lnTo>
                  <a:pt x="10" y="1180"/>
                </a:lnTo>
                <a:lnTo>
                  <a:pt x="2" y="1185"/>
                </a:lnTo>
                <a:lnTo>
                  <a:pt x="1" y="1187"/>
                </a:lnTo>
                <a:lnTo>
                  <a:pt x="0" y="1189"/>
                </a:lnTo>
                <a:lnTo>
                  <a:pt x="0" y="1189"/>
                </a:lnTo>
                <a:lnTo>
                  <a:pt x="1" y="1191"/>
                </a:lnTo>
                <a:lnTo>
                  <a:pt x="3" y="1192"/>
                </a:lnTo>
                <a:lnTo>
                  <a:pt x="13" y="1193"/>
                </a:lnTo>
                <a:lnTo>
                  <a:pt x="25" y="1192"/>
                </a:lnTo>
                <a:lnTo>
                  <a:pt x="40" y="1189"/>
                </a:lnTo>
                <a:lnTo>
                  <a:pt x="68" y="1183"/>
                </a:lnTo>
                <a:lnTo>
                  <a:pt x="82" y="1180"/>
                </a:lnTo>
                <a:lnTo>
                  <a:pt x="82" y="1180"/>
                </a:lnTo>
                <a:lnTo>
                  <a:pt x="86" y="1178"/>
                </a:lnTo>
                <a:lnTo>
                  <a:pt x="88" y="1178"/>
                </a:lnTo>
                <a:lnTo>
                  <a:pt x="92" y="1180"/>
                </a:lnTo>
                <a:lnTo>
                  <a:pt x="92" y="1180"/>
                </a:lnTo>
                <a:lnTo>
                  <a:pt x="80" y="1186"/>
                </a:lnTo>
                <a:lnTo>
                  <a:pt x="53" y="1199"/>
                </a:lnTo>
                <a:lnTo>
                  <a:pt x="40" y="1206"/>
                </a:lnTo>
                <a:lnTo>
                  <a:pt x="28" y="1214"/>
                </a:lnTo>
                <a:lnTo>
                  <a:pt x="20" y="1220"/>
                </a:lnTo>
                <a:lnTo>
                  <a:pt x="19" y="1222"/>
                </a:lnTo>
                <a:lnTo>
                  <a:pt x="19" y="1224"/>
                </a:lnTo>
                <a:lnTo>
                  <a:pt x="19" y="1224"/>
                </a:lnTo>
                <a:lnTo>
                  <a:pt x="20" y="1226"/>
                </a:lnTo>
                <a:lnTo>
                  <a:pt x="21" y="1227"/>
                </a:lnTo>
                <a:lnTo>
                  <a:pt x="21" y="1230"/>
                </a:lnTo>
                <a:lnTo>
                  <a:pt x="23" y="1231"/>
                </a:lnTo>
                <a:lnTo>
                  <a:pt x="25" y="1231"/>
                </a:lnTo>
                <a:lnTo>
                  <a:pt x="34" y="1228"/>
                </a:lnTo>
                <a:lnTo>
                  <a:pt x="34" y="1228"/>
                </a:lnTo>
                <a:lnTo>
                  <a:pt x="52" y="1222"/>
                </a:lnTo>
                <a:lnTo>
                  <a:pt x="75" y="1214"/>
                </a:lnTo>
                <a:lnTo>
                  <a:pt x="102" y="1204"/>
                </a:lnTo>
                <a:lnTo>
                  <a:pt x="102" y="1204"/>
                </a:lnTo>
                <a:lnTo>
                  <a:pt x="97" y="1214"/>
                </a:lnTo>
                <a:lnTo>
                  <a:pt x="92" y="1220"/>
                </a:lnTo>
                <a:lnTo>
                  <a:pt x="90" y="1222"/>
                </a:lnTo>
                <a:lnTo>
                  <a:pt x="87" y="1224"/>
                </a:lnTo>
                <a:lnTo>
                  <a:pt x="87" y="1224"/>
                </a:lnTo>
                <a:lnTo>
                  <a:pt x="83" y="1225"/>
                </a:lnTo>
                <a:lnTo>
                  <a:pt x="79" y="1226"/>
                </a:lnTo>
                <a:lnTo>
                  <a:pt x="69" y="1232"/>
                </a:lnTo>
                <a:lnTo>
                  <a:pt x="60" y="1239"/>
                </a:lnTo>
                <a:lnTo>
                  <a:pt x="58" y="1242"/>
                </a:lnTo>
                <a:lnTo>
                  <a:pt x="58" y="1243"/>
                </a:lnTo>
                <a:lnTo>
                  <a:pt x="58" y="1243"/>
                </a:lnTo>
                <a:lnTo>
                  <a:pt x="62" y="1245"/>
                </a:lnTo>
                <a:lnTo>
                  <a:pt x="65" y="1247"/>
                </a:lnTo>
                <a:lnTo>
                  <a:pt x="73" y="1245"/>
                </a:lnTo>
                <a:lnTo>
                  <a:pt x="82" y="1243"/>
                </a:lnTo>
                <a:lnTo>
                  <a:pt x="82" y="1243"/>
                </a:lnTo>
                <a:lnTo>
                  <a:pt x="108" y="1234"/>
                </a:lnTo>
                <a:lnTo>
                  <a:pt x="119" y="1231"/>
                </a:lnTo>
                <a:lnTo>
                  <a:pt x="126" y="1228"/>
                </a:lnTo>
                <a:lnTo>
                  <a:pt x="126" y="1228"/>
                </a:lnTo>
                <a:lnTo>
                  <a:pt x="130" y="1227"/>
                </a:lnTo>
                <a:lnTo>
                  <a:pt x="135" y="1226"/>
                </a:lnTo>
                <a:lnTo>
                  <a:pt x="144" y="1224"/>
                </a:lnTo>
                <a:lnTo>
                  <a:pt x="165" y="1219"/>
                </a:lnTo>
                <a:lnTo>
                  <a:pt x="165" y="1219"/>
                </a:lnTo>
                <a:lnTo>
                  <a:pt x="178" y="1215"/>
                </a:lnTo>
                <a:lnTo>
                  <a:pt x="191" y="1210"/>
                </a:lnTo>
                <a:lnTo>
                  <a:pt x="210" y="1202"/>
                </a:lnTo>
                <a:lnTo>
                  <a:pt x="223" y="1193"/>
                </a:lnTo>
                <a:lnTo>
                  <a:pt x="228" y="1189"/>
                </a:lnTo>
                <a:lnTo>
                  <a:pt x="228" y="1189"/>
                </a:lnTo>
                <a:lnTo>
                  <a:pt x="236" y="1186"/>
                </a:lnTo>
                <a:lnTo>
                  <a:pt x="250" y="1178"/>
                </a:lnTo>
                <a:lnTo>
                  <a:pt x="272" y="1170"/>
                </a:lnTo>
                <a:lnTo>
                  <a:pt x="272" y="1170"/>
                </a:lnTo>
                <a:lnTo>
                  <a:pt x="277" y="1177"/>
                </a:lnTo>
                <a:lnTo>
                  <a:pt x="288" y="1192"/>
                </a:lnTo>
                <a:lnTo>
                  <a:pt x="294" y="1200"/>
                </a:lnTo>
                <a:lnTo>
                  <a:pt x="301" y="1208"/>
                </a:lnTo>
                <a:lnTo>
                  <a:pt x="306" y="1213"/>
                </a:lnTo>
                <a:lnTo>
                  <a:pt x="309" y="1214"/>
                </a:lnTo>
                <a:lnTo>
                  <a:pt x="311" y="1214"/>
                </a:lnTo>
                <a:lnTo>
                  <a:pt x="311" y="1214"/>
                </a:lnTo>
                <a:lnTo>
                  <a:pt x="318" y="1213"/>
                </a:lnTo>
                <a:lnTo>
                  <a:pt x="327" y="1210"/>
                </a:lnTo>
                <a:lnTo>
                  <a:pt x="336" y="1206"/>
                </a:lnTo>
                <a:lnTo>
                  <a:pt x="350" y="1199"/>
                </a:lnTo>
                <a:lnTo>
                  <a:pt x="350" y="1199"/>
                </a:lnTo>
                <a:lnTo>
                  <a:pt x="362" y="1191"/>
                </a:lnTo>
                <a:lnTo>
                  <a:pt x="381" y="1176"/>
                </a:lnTo>
                <a:lnTo>
                  <a:pt x="431" y="1135"/>
                </a:lnTo>
                <a:lnTo>
                  <a:pt x="456" y="1113"/>
                </a:lnTo>
                <a:lnTo>
                  <a:pt x="478" y="1091"/>
                </a:lnTo>
                <a:lnTo>
                  <a:pt x="493" y="1074"/>
                </a:lnTo>
                <a:lnTo>
                  <a:pt x="498" y="1068"/>
                </a:lnTo>
                <a:lnTo>
                  <a:pt x="501" y="1063"/>
                </a:lnTo>
                <a:lnTo>
                  <a:pt x="501" y="1063"/>
                </a:lnTo>
                <a:lnTo>
                  <a:pt x="530" y="926"/>
                </a:lnTo>
                <a:lnTo>
                  <a:pt x="530" y="926"/>
                </a:lnTo>
                <a:lnTo>
                  <a:pt x="535" y="903"/>
                </a:lnTo>
                <a:lnTo>
                  <a:pt x="540" y="882"/>
                </a:lnTo>
                <a:lnTo>
                  <a:pt x="540" y="882"/>
                </a:lnTo>
                <a:lnTo>
                  <a:pt x="541" y="890"/>
                </a:lnTo>
                <a:lnTo>
                  <a:pt x="546" y="907"/>
                </a:lnTo>
                <a:lnTo>
                  <a:pt x="559" y="956"/>
                </a:lnTo>
                <a:lnTo>
                  <a:pt x="559" y="956"/>
                </a:lnTo>
                <a:lnTo>
                  <a:pt x="564" y="969"/>
                </a:lnTo>
                <a:lnTo>
                  <a:pt x="569" y="982"/>
                </a:lnTo>
                <a:lnTo>
                  <a:pt x="580" y="1009"/>
                </a:lnTo>
                <a:lnTo>
                  <a:pt x="583" y="1021"/>
                </a:lnTo>
                <a:lnTo>
                  <a:pt x="585" y="1032"/>
                </a:lnTo>
                <a:lnTo>
                  <a:pt x="585" y="1037"/>
                </a:lnTo>
                <a:lnTo>
                  <a:pt x="583" y="1041"/>
                </a:lnTo>
                <a:lnTo>
                  <a:pt x="582" y="1044"/>
                </a:lnTo>
                <a:lnTo>
                  <a:pt x="579" y="1048"/>
                </a:lnTo>
                <a:lnTo>
                  <a:pt x="579" y="1048"/>
                </a:lnTo>
                <a:lnTo>
                  <a:pt x="570" y="1057"/>
                </a:lnTo>
                <a:lnTo>
                  <a:pt x="559" y="1068"/>
                </a:lnTo>
                <a:lnTo>
                  <a:pt x="538" y="1094"/>
                </a:lnTo>
                <a:lnTo>
                  <a:pt x="529" y="1108"/>
                </a:lnTo>
                <a:lnTo>
                  <a:pt x="521" y="1119"/>
                </a:lnTo>
                <a:lnTo>
                  <a:pt x="519" y="1127"/>
                </a:lnTo>
                <a:lnTo>
                  <a:pt x="519" y="1130"/>
                </a:lnTo>
                <a:lnTo>
                  <a:pt x="520" y="1131"/>
                </a:lnTo>
                <a:lnTo>
                  <a:pt x="520" y="1131"/>
                </a:lnTo>
                <a:lnTo>
                  <a:pt x="529" y="1135"/>
                </a:lnTo>
                <a:lnTo>
                  <a:pt x="536" y="1138"/>
                </a:lnTo>
                <a:lnTo>
                  <a:pt x="542" y="1143"/>
                </a:lnTo>
                <a:lnTo>
                  <a:pt x="544" y="1146"/>
                </a:lnTo>
                <a:lnTo>
                  <a:pt x="544" y="1146"/>
                </a:lnTo>
                <a:lnTo>
                  <a:pt x="532" y="1215"/>
                </a:lnTo>
                <a:lnTo>
                  <a:pt x="503" y="1370"/>
                </a:lnTo>
                <a:lnTo>
                  <a:pt x="472" y="1528"/>
                </a:lnTo>
                <a:lnTo>
                  <a:pt x="459" y="1585"/>
                </a:lnTo>
                <a:lnTo>
                  <a:pt x="456" y="1604"/>
                </a:lnTo>
                <a:lnTo>
                  <a:pt x="452" y="1613"/>
                </a:lnTo>
                <a:lnTo>
                  <a:pt x="452" y="1613"/>
                </a:lnTo>
                <a:lnTo>
                  <a:pt x="450" y="1622"/>
                </a:lnTo>
                <a:lnTo>
                  <a:pt x="447" y="1637"/>
                </a:lnTo>
                <a:lnTo>
                  <a:pt x="442" y="1678"/>
                </a:lnTo>
                <a:lnTo>
                  <a:pt x="439" y="1733"/>
                </a:lnTo>
                <a:lnTo>
                  <a:pt x="434" y="1795"/>
                </a:lnTo>
                <a:lnTo>
                  <a:pt x="423" y="1989"/>
                </a:lnTo>
                <a:lnTo>
                  <a:pt x="423" y="1989"/>
                </a:lnTo>
                <a:lnTo>
                  <a:pt x="419" y="2046"/>
                </a:lnTo>
                <a:lnTo>
                  <a:pt x="419" y="2063"/>
                </a:lnTo>
                <a:lnTo>
                  <a:pt x="418" y="2071"/>
                </a:lnTo>
                <a:lnTo>
                  <a:pt x="418" y="2071"/>
                </a:lnTo>
                <a:lnTo>
                  <a:pt x="418" y="2073"/>
                </a:lnTo>
                <a:lnTo>
                  <a:pt x="419" y="2075"/>
                </a:lnTo>
                <a:lnTo>
                  <a:pt x="423" y="2080"/>
                </a:lnTo>
                <a:lnTo>
                  <a:pt x="428" y="2086"/>
                </a:lnTo>
                <a:lnTo>
                  <a:pt x="428" y="2086"/>
                </a:lnTo>
                <a:lnTo>
                  <a:pt x="424" y="2108"/>
                </a:lnTo>
                <a:lnTo>
                  <a:pt x="414" y="2157"/>
                </a:lnTo>
                <a:lnTo>
                  <a:pt x="411" y="2184"/>
                </a:lnTo>
                <a:lnTo>
                  <a:pt x="408" y="2208"/>
                </a:lnTo>
                <a:lnTo>
                  <a:pt x="407" y="2225"/>
                </a:lnTo>
                <a:lnTo>
                  <a:pt x="407" y="2230"/>
                </a:lnTo>
                <a:lnTo>
                  <a:pt x="408" y="2232"/>
                </a:lnTo>
                <a:lnTo>
                  <a:pt x="408" y="2232"/>
                </a:lnTo>
                <a:lnTo>
                  <a:pt x="414" y="2237"/>
                </a:lnTo>
                <a:lnTo>
                  <a:pt x="419" y="2240"/>
                </a:lnTo>
                <a:lnTo>
                  <a:pt x="424" y="2241"/>
                </a:lnTo>
                <a:lnTo>
                  <a:pt x="429" y="2242"/>
                </a:lnTo>
                <a:lnTo>
                  <a:pt x="436" y="2242"/>
                </a:lnTo>
                <a:lnTo>
                  <a:pt x="446" y="2241"/>
                </a:lnTo>
                <a:lnTo>
                  <a:pt x="457" y="2237"/>
                </a:lnTo>
                <a:lnTo>
                  <a:pt x="457" y="2237"/>
                </a:lnTo>
                <a:lnTo>
                  <a:pt x="463" y="2235"/>
                </a:lnTo>
                <a:lnTo>
                  <a:pt x="469" y="2230"/>
                </a:lnTo>
                <a:lnTo>
                  <a:pt x="474" y="2225"/>
                </a:lnTo>
                <a:lnTo>
                  <a:pt x="479" y="2219"/>
                </a:lnTo>
                <a:lnTo>
                  <a:pt x="489" y="2205"/>
                </a:lnTo>
                <a:lnTo>
                  <a:pt x="497" y="2188"/>
                </a:lnTo>
                <a:lnTo>
                  <a:pt x="504" y="2173"/>
                </a:lnTo>
                <a:lnTo>
                  <a:pt x="510" y="2157"/>
                </a:lnTo>
                <a:lnTo>
                  <a:pt x="520" y="2130"/>
                </a:lnTo>
                <a:lnTo>
                  <a:pt x="520" y="2130"/>
                </a:lnTo>
                <a:lnTo>
                  <a:pt x="527" y="2113"/>
                </a:lnTo>
                <a:lnTo>
                  <a:pt x="534" y="2101"/>
                </a:lnTo>
                <a:lnTo>
                  <a:pt x="538" y="2092"/>
                </a:lnTo>
                <a:lnTo>
                  <a:pt x="540" y="2086"/>
                </a:lnTo>
                <a:lnTo>
                  <a:pt x="540" y="2076"/>
                </a:lnTo>
                <a:lnTo>
                  <a:pt x="554" y="2071"/>
                </a:lnTo>
                <a:lnTo>
                  <a:pt x="554" y="2071"/>
                </a:lnTo>
                <a:lnTo>
                  <a:pt x="562" y="2057"/>
                </a:lnTo>
                <a:lnTo>
                  <a:pt x="580" y="2023"/>
                </a:lnTo>
                <a:lnTo>
                  <a:pt x="590" y="2002"/>
                </a:lnTo>
                <a:lnTo>
                  <a:pt x="598" y="1980"/>
                </a:lnTo>
                <a:lnTo>
                  <a:pt x="604" y="1961"/>
                </a:lnTo>
                <a:lnTo>
                  <a:pt x="607" y="1952"/>
                </a:lnTo>
                <a:lnTo>
                  <a:pt x="608" y="1945"/>
                </a:lnTo>
                <a:lnTo>
                  <a:pt x="608" y="1945"/>
                </a:lnTo>
                <a:lnTo>
                  <a:pt x="616" y="1878"/>
                </a:lnTo>
                <a:lnTo>
                  <a:pt x="633" y="1766"/>
                </a:lnTo>
                <a:lnTo>
                  <a:pt x="656" y="1608"/>
                </a:lnTo>
                <a:lnTo>
                  <a:pt x="656" y="1608"/>
                </a:lnTo>
                <a:lnTo>
                  <a:pt x="660" y="1599"/>
                </a:lnTo>
                <a:lnTo>
                  <a:pt x="669" y="1578"/>
                </a:lnTo>
                <a:lnTo>
                  <a:pt x="695" y="1520"/>
                </a:lnTo>
                <a:lnTo>
                  <a:pt x="722" y="1466"/>
                </a:lnTo>
                <a:lnTo>
                  <a:pt x="731" y="1450"/>
                </a:lnTo>
                <a:lnTo>
                  <a:pt x="733" y="1448"/>
                </a:lnTo>
                <a:lnTo>
                  <a:pt x="734" y="1446"/>
                </a:lnTo>
                <a:lnTo>
                  <a:pt x="734" y="1448"/>
                </a:lnTo>
                <a:lnTo>
                  <a:pt x="734" y="1448"/>
                </a:lnTo>
                <a:lnTo>
                  <a:pt x="734" y="1494"/>
                </a:lnTo>
                <a:lnTo>
                  <a:pt x="735" y="1587"/>
                </a:lnTo>
                <a:lnTo>
                  <a:pt x="739" y="1682"/>
                </a:lnTo>
                <a:lnTo>
                  <a:pt x="742" y="1716"/>
                </a:lnTo>
                <a:lnTo>
                  <a:pt x="743" y="1728"/>
                </a:lnTo>
                <a:lnTo>
                  <a:pt x="744" y="1735"/>
                </a:lnTo>
                <a:lnTo>
                  <a:pt x="744" y="1735"/>
                </a:lnTo>
                <a:lnTo>
                  <a:pt x="748" y="1745"/>
                </a:lnTo>
                <a:lnTo>
                  <a:pt x="753" y="1755"/>
                </a:lnTo>
                <a:lnTo>
                  <a:pt x="765" y="1772"/>
                </a:lnTo>
                <a:lnTo>
                  <a:pt x="774" y="1784"/>
                </a:lnTo>
                <a:lnTo>
                  <a:pt x="778" y="1789"/>
                </a:lnTo>
                <a:lnTo>
                  <a:pt x="778" y="1789"/>
                </a:lnTo>
                <a:lnTo>
                  <a:pt x="782" y="1800"/>
                </a:lnTo>
                <a:lnTo>
                  <a:pt x="785" y="1812"/>
                </a:lnTo>
                <a:lnTo>
                  <a:pt x="788" y="1823"/>
                </a:lnTo>
                <a:lnTo>
                  <a:pt x="788" y="1823"/>
                </a:lnTo>
                <a:lnTo>
                  <a:pt x="790" y="1840"/>
                </a:lnTo>
                <a:lnTo>
                  <a:pt x="793" y="1851"/>
                </a:lnTo>
                <a:lnTo>
                  <a:pt x="795" y="1862"/>
                </a:lnTo>
                <a:lnTo>
                  <a:pt x="800" y="1873"/>
                </a:lnTo>
                <a:lnTo>
                  <a:pt x="804" y="1878"/>
                </a:lnTo>
                <a:lnTo>
                  <a:pt x="806" y="1883"/>
                </a:lnTo>
                <a:lnTo>
                  <a:pt x="811" y="1885"/>
                </a:lnTo>
                <a:lnTo>
                  <a:pt x="816" y="1889"/>
                </a:lnTo>
                <a:lnTo>
                  <a:pt x="821" y="1890"/>
                </a:lnTo>
                <a:lnTo>
                  <a:pt x="827" y="1891"/>
                </a:lnTo>
                <a:lnTo>
                  <a:pt x="827" y="1891"/>
                </a:lnTo>
                <a:lnTo>
                  <a:pt x="839" y="1890"/>
                </a:lnTo>
                <a:lnTo>
                  <a:pt x="851" y="1886"/>
                </a:lnTo>
                <a:lnTo>
                  <a:pt x="863" y="1881"/>
                </a:lnTo>
                <a:lnTo>
                  <a:pt x="874" y="1874"/>
                </a:lnTo>
                <a:lnTo>
                  <a:pt x="883" y="1864"/>
                </a:lnTo>
                <a:lnTo>
                  <a:pt x="890" y="1855"/>
                </a:lnTo>
                <a:lnTo>
                  <a:pt x="896" y="1844"/>
                </a:lnTo>
                <a:lnTo>
                  <a:pt x="900" y="1833"/>
                </a:lnTo>
                <a:lnTo>
                  <a:pt x="900" y="1833"/>
                </a:lnTo>
                <a:lnTo>
                  <a:pt x="901" y="1822"/>
                </a:lnTo>
                <a:lnTo>
                  <a:pt x="902" y="1811"/>
                </a:lnTo>
                <a:lnTo>
                  <a:pt x="902" y="1792"/>
                </a:lnTo>
                <a:lnTo>
                  <a:pt x="901" y="1779"/>
                </a:lnTo>
                <a:lnTo>
                  <a:pt x="900" y="1774"/>
                </a:lnTo>
                <a:lnTo>
                  <a:pt x="900" y="1774"/>
                </a:lnTo>
                <a:lnTo>
                  <a:pt x="902" y="1777"/>
                </a:lnTo>
                <a:lnTo>
                  <a:pt x="906" y="1777"/>
                </a:lnTo>
                <a:lnTo>
                  <a:pt x="909" y="1777"/>
                </a:lnTo>
                <a:lnTo>
                  <a:pt x="914" y="1774"/>
                </a:lnTo>
                <a:lnTo>
                  <a:pt x="920" y="1769"/>
                </a:lnTo>
                <a:lnTo>
                  <a:pt x="926" y="1760"/>
                </a:lnTo>
                <a:lnTo>
                  <a:pt x="934" y="1745"/>
                </a:lnTo>
                <a:lnTo>
                  <a:pt x="934" y="1745"/>
                </a:lnTo>
                <a:lnTo>
                  <a:pt x="937" y="1733"/>
                </a:lnTo>
                <a:lnTo>
                  <a:pt x="942" y="1714"/>
                </a:lnTo>
                <a:lnTo>
                  <a:pt x="952" y="1661"/>
                </a:lnTo>
                <a:lnTo>
                  <a:pt x="963" y="1594"/>
                </a:lnTo>
                <a:lnTo>
                  <a:pt x="974" y="1521"/>
                </a:lnTo>
                <a:lnTo>
                  <a:pt x="993" y="1383"/>
                </a:lnTo>
                <a:lnTo>
                  <a:pt x="1002" y="1311"/>
                </a:lnTo>
                <a:lnTo>
                  <a:pt x="1002" y="1311"/>
                </a:lnTo>
                <a:lnTo>
                  <a:pt x="1002" y="1297"/>
                </a:lnTo>
                <a:lnTo>
                  <a:pt x="998" y="1272"/>
                </a:lnTo>
                <a:lnTo>
                  <a:pt x="988" y="1211"/>
                </a:lnTo>
                <a:lnTo>
                  <a:pt x="973" y="1131"/>
                </a:lnTo>
                <a:lnTo>
                  <a:pt x="973" y="1131"/>
                </a:lnTo>
                <a:lnTo>
                  <a:pt x="988" y="1118"/>
                </a:lnTo>
                <a:lnTo>
                  <a:pt x="1001" y="1108"/>
                </a:lnTo>
                <a:lnTo>
                  <a:pt x="1007" y="1102"/>
                </a:lnTo>
                <a:lnTo>
                  <a:pt x="1007" y="1102"/>
                </a:lnTo>
                <a:lnTo>
                  <a:pt x="1004" y="1097"/>
                </a:lnTo>
                <a:lnTo>
                  <a:pt x="997" y="1086"/>
                </a:lnTo>
                <a:lnTo>
                  <a:pt x="973" y="1051"/>
                </a:lnTo>
                <a:lnTo>
                  <a:pt x="958" y="1030"/>
                </a:lnTo>
                <a:lnTo>
                  <a:pt x="947" y="1008"/>
                </a:lnTo>
                <a:lnTo>
                  <a:pt x="941" y="998"/>
                </a:lnTo>
                <a:lnTo>
                  <a:pt x="937" y="988"/>
                </a:lnTo>
                <a:lnTo>
                  <a:pt x="935" y="979"/>
                </a:lnTo>
                <a:lnTo>
                  <a:pt x="934" y="970"/>
                </a:lnTo>
                <a:lnTo>
                  <a:pt x="934" y="970"/>
                </a:lnTo>
                <a:lnTo>
                  <a:pt x="926" y="831"/>
                </a:lnTo>
                <a:lnTo>
                  <a:pt x="923" y="751"/>
                </a:lnTo>
                <a:lnTo>
                  <a:pt x="919" y="702"/>
                </a:lnTo>
                <a:lnTo>
                  <a:pt x="919" y="702"/>
                </a:lnTo>
                <a:lnTo>
                  <a:pt x="912" y="657"/>
                </a:lnTo>
                <a:lnTo>
                  <a:pt x="901" y="581"/>
                </a:lnTo>
                <a:lnTo>
                  <a:pt x="895" y="541"/>
                </a:lnTo>
                <a:lnTo>
                  <a:pt x="891" y="504"/>
                </a:lnTo>
                <a:lnTo>
                  <a:pt x="889" y="469"/>
                </a:lnTo>
                <a:lnTo>
                  <a:pt x="889" y="456"/>
                </a:lnTo>
                <a:lnTo>
                  <a:pt x="890" y="444"/>
                </a:lnTo>
                <a:lnTo>
                  <a:pt x="890" y="444"/>
                </a:lnTo>
                <a:lnTo>
                  <a:pt x="892" y="419"/>
                </a:lnTo>
                <a:lnTo>
                  <a:pt x="895" y="391"/>
                </a:lnTo>
                <a:lnTo>
                  <a:pt x="896" y="327"/>
                </a:lnTo>
                <a:lnTo>
                  <a:pt x="896" y="296"/>
                </a:lnTo>
                <a:lnTo>
                  <a:pt x="895" y="271"/>
                </a:lnTo>
                <a:lnTo>
                  <a:pt x="892" y="250"/>
                </a:lnTo>
                <a:lnTo>
                  <a:pt x="891" y="244"/>
                </a:lnTo>
                <a:lnTo>
                  <a:pt x="890" y="239"/>
                </a:lnTo>
                <a:lnTo>
                  <a:pt x="890" y="239"/>
                </a:lnTo>
                <a:lnTo>
                  <a:pt x="879" y="222"/>
                </a:lnTo>
                <a:lnTo>
                  <a:pt x="862" y="200"/>
                </a:lnTo>
                <a:lnTo>
                  <a:pt x="843" y="179"/>
                </a:lnTo>
                <a:lnTo>
                  <a:pt x="834" y="171"/>
                </a:lnTo>
                <a:lnTo>
                  <a:pt x="827" y="166"/>
                </a:lnTo>
                <a:lnTo>
                  <a:pt x="827" y="166"/>
                </a:lnTo>
                <a:lnTo>
                  <a:pt x="793" y="151"/>
                </a:lnTo>
                <a:lnTo>
                  <a:pt x="734" y="128"/>
                </a:lnTo>
                <a:lnTo>
                  <a:pt x="656" y="98"/>
                </a:lnTo>
                <a:lnTo>
                  <a:pt x="574" y="83"/>
                </a:lnTo>
                <a:lnTo>
                  <a:pt x="574" y="83"/>
                </a:lnTo>
                <a:lnTo>
                  <a:pt x="541" y="63"/>
                </a:lnTo>
                <a:lnTo>
                  <a:pt x="512" y="47"/>
                </a:lnTo>
                <a:lnTo>
                  <a:pt x="498" y="39"/>
                </a:lnTo>
                <a:lnTo>
                  <a:pt x="486" y="34"/>
                </a:lnTo>
                <a:lnTo>
                  <a:pt x="486" y="34"/>
                </a:lnTo>
                <a:lnTo>
                  <a:pt x="467" y="27"/>
                </a:lnTo>
                <a:lnTo>
                  <a:pt x="452" y="20"/>
                </a:lnTo>
                <a:lnTo>
                  <a:pt x="433" y="10"/>
                </a:lnTo>
                <a:lnTo>
                  <a:pt x="433" y="10"/>
                </a:lnTo>
                <a:lnTo>
                  <a:pt x="423" y="6"/>
                </a:lnTo>
                <a:lnTo>
                  <a:pt x="411" y="3"/>
                </a:lnTo>
                <a:lnTo>
                  <a:pt x="400" y="0"/>
                </a:lnTo>
                <a:lnTo>
                  <a:pt x="394" y="0"/>
                </a:lnTo>
                <a:lnTo>
                  <a:pt x="394" y="0"/>
                </a:lnTo>
                <a:lnTo>
                  <a:pt x="395" y="3"/>
                </a:lnTo>
                <a:lnTo>
                  <a:pt x="401" y="8"/>
                </a:lnTo>
                <a:lnTo>
                  <a:pt x="420" y="24"/>
                </a:lnTo>
                <a:lnTo>
                  <a:pt x="437" y="38"/>
                </a:lnTo>
                <a:lnTo>
                  <a:pt x="442" y="43"/>
                </a:lnTo>
                <a:lnTo>
                  <a:pt x="444" y="44"/>
                </a:lnTo>
                <a:lnTo>
                  <a:pt x="442" y="44"/>
                </a:lnTo>
                <a:lnTo>
                  <a:pt x="442" y="44"/>
                </a:lnTo>
                <a:lnTo>
                  <a:pt x="400" y="32"/>
                </a:lnTo>
                <a:lnTo>
                  <a:pt x="375" y="26"/>
                </a:lnTo>
                <a:lnTo>
                  <a:pt x="367" y="25"/>
                </a:lnTo>
                <a:lnTo>
                  <a:pt x="364" y="25"/>
                </a:lnTo>
                <a:lnTo>
                  <a:pt x="364" y="25"/>
                </a:lnTo>
                <a:lnTo>
                  <a:pt x="368" y="27"/>
                </a:lnTo>
                <a:lnTo>
                  <a:pt x="375" y="33"/>
                </a:lnTo>
                <a:lnTo>
                  <a:pt x="396" y="48"/>
                </a:lnTo>
                <a:lnTo>
                  <a:pt x="428" y="69"/>
                </a:lnTo>
                <a:lnTo>
                  <a:pt x="428" y="69"/>
                </a:lnTo>
                <a:lnTo>
                  <a:pt x="391" y="56"/>
                </a:lnTo>
                <a:lnTo>
                  <a:pt x="364" y="50"/>
                </a:lnTo>
                <a:lnTo>
                  <a:pt x="355" y="49"/>
                </a:lnTo>
                <a:lnTo>
                  <a:pt x="351" y="49"/>
                </a:lnTo>
                <a:lnTo>
                  <a:pt x="350" y="49"/>
                </a:lnTo>
                <a:lnTo>
                  <a:pt x="350" y="49"/>
                </a:lnTo>
                <a:lnTo>
                  <a:pt x="344" y="55"/>
                </a:lnTo>
                <a:lnTo>
                  <a:pt x="343" y="56"/>
                </a:lnTo>
                <a:lnTo>
                  <a:pt x="345" y="59"/>
                </a:lnTo>
                <a:lnTo>
                  <a:pt x="345" y="59"/>
                </a:lnTo>
                <a:lnTo>
                  <a:pt x="391" y="78"/>
                </a:lnTo>
                <a:lnTo>
                  <a:pt x="419" y="91"/>
                </a:lnTo>
                <a:lnTo>
                  <a:pt x="427" y="95"/>
                </a:lnTo>
                <a:lnTo>
                  <a:pt x="428" y="97"/>
                </a:lnTo>
                <a:lnTo>
                  <a:pt x="428" y="98"/>
                </a:lnTo>
                <a:lnTo>
                  <a:pt x="428" y="98"/>
                </a:lnTo>
                <a:lnTo>
                  <a:pt x="413" y="99"/>
                </a:lnTo>
                <a:lnTo>
                  <a:pt x="390" y="101"/>
                </a:lnTo>
                <a:lnTo>
                  <a:pt x="367" y="104"/>
                </a:lnTo>
                <a:lnTo>
                  <a:pt x="358" y="105"/>
                </a:lnTo>
                <a:lnTo>
                  <a:pt x="355" y="108"/>
                </a:lnTo>
                <a:lnTo>
                  <a:pt x="355" y="108"/>
                </a:lnTo>
                <a:lnTo>
                  <a:pt x="355" y="109"/>
                </a:lnTo>
                <a:lnTo>
                  <a:pt x="357" y="110"/>
                </a:lnTo>
                <a:lnTo>
                  <a:pt x="366" y="114"/>
                </a:lnTo>
                <a:lnTo>
                  <a:pt x="395" y="120"/>
                </a:lnTo>
                <a:lnTo>
                  <a:pt x="427" y="127"/>
                </a:lnTo>
                <a:lnTo>
                  <a:pt x="437" y="130"/>
                </a:lnTo>
                <a:lnTo>
                  <a:pt x="442" y="132"/>
                </a:lnTo>
                <a:lnTo>
                  <a:pt x="442" y="132"/>
                </a:lnTo>
                <a:lnTo>
                  <a:pt x="446" y="136"/>
                </a:lnTo>
                <a:lnTo>
                  <a:pt x="448" y="139"/>
                </a:lnTo>
                <a:lnTo>
                  <a:pt x="450" y="143"/>
                </a:lnTo>
                <a:lnTo>
                  <a:pt x="448" y="145"/>
                </a:lnTo>
                <a:lnTo>
                  <a:pt x="447" y="147"/>
                </a:lnTo>
                <a:lnTo>
                  <a:pt x="447" y="147"/>
                </a:lnTo>
                <a:lnTo>
                  <a:pt x="419" y="162"/>
                </a:lnTo>
                <a:lnTo>
                  <a:pt x="411" y="167"/>
                </a:lnTo>
                <a:lnTo>
                  <a:pt x="403" y="173"/>
                </a:lnTo>
                <a:lnTo>
                  <a:pt x="399" y="177"/>
                </a:lnTo>
                <a:lnTo>
                  <a:pt x="399" y="179"/>
                </a:lnTo>
                <a:lnTo>
                  <a:pt x="399" y="181"/>
                </a:lnTo>
                <a:lnTo>
                  <a:pt x="399" y="181"/>
                </a:lnTo>
                <a:lnTo>
                  <a:pt x="401" y="186"/>
                </a:lnTo>
                <a:lnTo>
                  <a:pt x="403" y="190"/>
                </a:lnTo>
                <a:lnTo>
                  <a:pt x="405" y="192"/>
                </a:lnTo>
                <a:lnTo>
                  <a:pt x="408" y="192"/>
                </a:lnTo>
                <a:lnTo>
                  <a:pt x="412" y="192"/>
                </a:lnTo>
                <a:lnTo>
                  <a:pt x="418" y="190"/>
                </a:lnTo>
                <a:lnTo>
                  <a:pt x="418" y="190"/>
                </a:lnTo>
                <a:lnTo>
                  <a:pt x="431" y="186"/>
                </a:lnTo>
                <a:lnTo>
                  <a:pt x="446" y="179"/>
                </a:lnTo>
                <a:lnTo>
                  <a:pt x="476" y="166"/>
                </a:lnTo>
                <a:lnTo>
                  <a:pt x="476" y="166"/>
                </a:lnTo>
                <a:lnTo>
                  <a:pt x="506" y="154"/>
                </a:lnTo>
                <a:lnTo>
                  <a:pt x="518" y="150"/>
                </a:lnTo>
                <a:lnTo>
                  <a:pt x="530" y="147"/>
                </a:lnTo>
                <a:lnTo>
                  <a:pt x="530" y="147"/>
                </a:lnTo>
                <a:lnTo>
                  <a:pt x="534" y="147"/>
                </a:lnTo>
                <a:lnTo>
                  <a:pt x="540" y="147"/>
                </a:lnTo>
                <a:lnTo>
                  <a:pt x="553" y="150"/>
                </a:lnTo>
                <a:lnTo>
                  <a:pt x="570" y="156"/>
                </a:lnTo>
                <a:lnTo>
                  <a:pt x="587" y="162"/>
                </a:lnTo>
                <a:lnTo>
                  <a:pt x="619" y="175"/>
                </a:lnTo>
                <a:lnTo>
                  <a:pt x="632" y="181"/>
                </a:lnTo>
                <a:lnTo>
                  <a:pt x="632" y="181"/>
                </a:lnTo>
                <a:lnTo>
                  <a:pt x="631" y="188"/>
                </a:lnTo>
                <a:lnTo>
                  <a:pt x="628" y="204"/>
                </a:lnTo>
                <a:lnTo>
                  <a:pt x="627" y="212"/>
                </a:lnTo>
                <a:lnTo>
                  <a:pt x="627" y="220"/>
                </a:lnTo>
                <a:lnTo>
                  <a:pt x="628" y="226"/>
                </a:lnTo>
                <a:lnTo>
                  <a:pt x="631" y="228"/>
                </a:lnTo>
                <a:lnTo>
                  <a:pt x="632" y="229"/>
                </a:lnTo>
                <a:lnTo>
                  <a:pt x="632" y="229"/>
                </a:lnTo>
                <a:lnTo>
                  <a:pt x="703" y="254"/>
                </a:lnTo>
                <a:lnTo>
                  <a:pt x="745" y="268"/>
                </a:lnTo>
                <a:lnTo>
                  <a:pt x="759" y="274"/>
                </a:lnTo>
                <a:lnTo>
                  <a:pt x="762" y="277"/>
                </a:lnTo>
                <a:lnTo>
                  <a:pt x="763" y="278"/>
                </a:lnTo>
                <a:lnTo>
                  <a:pt x="763" y="278"/>
                </a:lnTo>
                <a:lnTo>
                  <a:pt x="759" y="284"/>
                </a:lnTo>
                <a:lnTo>
                  <a:pt x="751" y="293"/>
                </a:lnTo>
                <a:lnTo>
                  <a:pt x="748" y="296"/>
                </a:lnTo>
                <a:lnTo>
                  <a:pt x="746" y="301"/>
                </a:lnTo>
                <a:lnTo>
                  <a:pt x="746" y="305"/>
                </a:lnTo>
                <a:lnTo>
                  <a:pt x="749" y="307"/>
                </a:lnTo>
                <a:lnTo>
                  <a:pt x="749" y="307"/>
                </a:lnTo>
                <a:lnTo>
                  <a:pt x="753" y="309"/>
                </a:lnTo>
                <a:lnTo>
                  <a:pt x="756" y="310"/>
                </a:lnTo>
                <a:lnTo>
                  <a:pt x="761" y="310"/>
                </a:lnTo>
                <a:lnTo>
                  <a:pt x="762" y="310"/>
                </a:lnTo>
                <a:lnTo>
                  <a:pt x="763" y="311"/>
                </a:lnTo>
                <a:lnTo>
                  <a:pt x="763" y="317"/>
                </a:lnTo>
                <a:lnTo>
                  <a:pt x="763" y="317"/>
                </a:lnTo>
                <a:lnTo>
                  <a:pt x="761" y="335"/>
                </a:lnTo>
                <a:lnTo>
                  <a:pt x="760" y="363"/>
                </a:lnTo>
                <a:lnTo>
                  <a:pt x="757" y="393"/>
                </a:lnTo>
                <a:lnTo>
                  <a:pt x="755" y="404"/>
                </a:lnTo>
                <a:lnTo>
                  <a:pt x="754" y="410"/>
                </a:lnTo>
                <a:lnTo>
                  <a:pt x="754" y="410"/>
                </a:lnTo>
                <a:lnTo>
                  <a:pt x="735" y="445"/>
                </a:lnTo>
                <a:lnTo>
                  <a:pt x="720" y="473"/>
                </a:lnTo>
                <a:lnTo>
                  <a:pt x="720" y="473"/>
                </a:lnTo>
                <a:lnTo>
                  <a:pt x="695" y="478"/>
                </a:lnTo>
                <a:lnTo>
                  <a:pt x="677" y="482"/>
                </a:lnTo>
                <a:lnTo>
                  <a:pt x="666" y="483"/>
                </a:lnTo>
                <a:lnTo>
                  <a:pt x="666" y="483"/>
                </a:lnTo>
                <a:lnTo>
                  <a:pt x="661" y="484"/>
                </a:lnTo>
                <a:lnTo>
                  <a:pt x="658" y="484"/>
                </a:lnTo>
                <a:lnTo>
                  <a:pt x="655" y="484"/>
                </a:lnTo>
                <a:lnTo>
                  <a:pt x="650" y="484"/>
                </a:lnTo>
                <a:lnTo>
                  <a:pt x="645" y="480"/>
                </a:lnTo>
                <a:lnTo>
                  <a:pt x="639" y="476"/>
                </a:lnTo>
                <a:lnTo>
                  <a:pt x="632" y="468"/>
                </a:lnTo>
                <a:lnTo>
                  <a:pt x="632" y="468"/>
                </a:lnTo>
                <a:lnTo>
                  <a:pt x="625" y="460"/>
                </a:lnTo>
                <a:lnTo>
                  <a:pt x="619" y="450"/>
                </a:lnTo>
                <a:lnTo>
                  <a:pt x="610" y="434"/>
                </a:lnTo>
                <a:lnTo>
                  <a:pt x="604" y="423"/>
                </a:lnTo>
                <a:lnTo>
                  <a:pt x="603" y="419"/>
                </a:lnTo>
                <a:lnTo>
                  <a:pt x="588" y="395"/>
                </a:lnTo>
                <a:lnTo>
                  <a:pt x="588" y="395"/>
                </a:lnTo>
                <a:lnTo>
                  <a:pt x="588" y="393"/>
                </a:lnTo>
                <a:lnTo>
                  <a:pt x="586" y="385"/>
                </a:lnTo>
                <a:lnTo>
                  <a:pt x="582" y="376"/>
                </a:lnTo>
                <a:lnTo>
                  <a:pt x="579" y="371"/>
                </a:lnTo>
                <a:lnTo>
                  <a:pt x="574" y="366"/>
                </a:lnTo>
                <a:lnTo>
                  <a:pt x="574" y="366"/>
                </a:lnTo>
                <a:lnTo>
                  <a:pt x="565" y="357"/>
                </a:lnTo>
                <a:lnTo>
                  <a:pt x="558" y="352"/>
                </a:lnTo>
                <a:lnTo>
                  <a:pt x="553" y="351"/>
                </a:lnTo>
                <a:lnTo>
                  <a:pt x="549" y="351"/>
                </a:lnTo>
                <a:lnTo>
                  <a:pt x="549" y="351"/>
                </a:lnTo>
                <a:lnTo>
                  <a:pt x="543" y="351"/>
                </a:lnTo>
                <a:lnTo>
                  <a:pt x="540" y="351"/>
                </a:lnTo>
                <a:lnTo>
                  <a:pt x="540" y="351"/>
                </a:lnTo>
                <a:lnTo>
                  <a:pt x="538" y="351"/>
                </a:lnTo>
                <a:lnTo>
                  <a:pt x="534" y="351"/>
                </a:lnTo>
                <a:lnTo>
                  <a:pt x="527" y="348"/>
                </a:lnTo>
                <a:lnTo>
                  <a:pt x="524" y="345"/>
                </a:lnTo>
                <a:lnTo>
                  <a:pt x="520" y="341"/>
                </a:lnTo>
                <a:lnTo>
                  <a:pt x="520" y="341"/>
                </a:lnTo>
                <a:lnTo>
                  <a:pt x="512" y="333"/>
                </a:lnTo>
                <a:lnTo>
                  <a:pt x="503" y="327"/>
                </a:lnTo>
                <a:lnTo>
                  <a:pt x="495" y="323"/>
                </a:lnTo>
                <a:lnTo>
                  <a:pt x="490" y="322"/>
                </a:lnTo>
                <a:lnTo>
                  <a:pt x="486" y="322"/>
                </a:lnTo>
                <a:lnTo>
                  <a:pt x="486" y="322"/>
                </a:lnTo>
                <a:lnTo>
                  <a:pt x="478" y="324"/>
                </a:lnTo>
                <a:lnTo>
                  <a:pt x="469" y="328"/>
                </a:lnTo>
                <a:lnTo>
                  <a:pt x="461" y="331"/>
                </a:lnTo>
                <a:lnTo>
                  <a:pt x="457" y="332"/>
                </a:lnTo>
                <a:lnTo>
                  <a:pt x="452" y="332"/>
                </a:lnTo>
                <a:lnTo>
                  <a:pt x="452" y="332"/>
                </a:lnTo>
                <a:lnTo>
                  <a:pt x="430" y="332"/>
                </a:lnTo>
                <a:lnTo>
                  <a:pt x="413" y="332"/>
                </a:lnTo>
                <a:lnTo>
                  <a:pt x="364" y="332"/>
                </a:lnTo>
                <a:lnTo>
                  <a:pt x="364" y="332"/>
                </a:lnTo>
                <a:lnTo>
                  <a:pt x="357" y="331"/>
                </a:lnTo>
                <a:lnTo>
                  <a:pt x="351" y="329"/>
                </a:lnTo>
                <a:lnTo>
                  <a:pt x="346" y="329"/>
                </a:lnTo>
                <a:lnTo>
                  <a:pt x="345" y="331"/>
                </a:lnTo>
                <a:lnTo>
                  <a:pt x="345" y="332"/>
                </a:lnTo>
                <a:lnTo>
                  <a:pt x="345" y="332"/>
                </a:lnTo>
                <a:lnTo>
                  <a:pt x="345" y="334"/>
                </a:lnTo>
                <a:lnTo>
                  <a:pt x="347" y="337"/>
                </a:lnTo>
                <a:lnTo>
                  <a:pt x="351" y="343"/>
                </a:lnTo>
                <a:lnTo>
                  <a:pt x="355" y="349"/>
                </a:lnTo>
                <a:lnTo>
                  <a:pt x="355" y="350"/>
                </a:lnTo>
                <a:lnTo>
                  <a:pt x="355" y="351"/>
                </a:lnTo>
                <a:lnTo>
                  <a:pt x="355" y="351"/>
                </a:lnTo>
                <a:lnTo>
                  <a:pt x="351" y="355"/>
                </a:lnTo>
                <a:lnTo>
                  <a:pt x="346" y="361"/>
                </a:lnTo>
                <a:lnTo>
                  <a:pt x="340" y="371"/>
                </a:lnTo>
                <a:lnTo>
                  <a:pt x="340" y="371"/>
                </a:lnTo>
                <a:lnTo>
                  <a:pt x="341" y="371"/>
                </a:lnTo>
                <a:lnTo>
                  <a:pt x="345" y="370"/>
                </a:lnTo>
                <a:lnTo>
                  <a:pt x="349" y="371"/>
                </a:lnTo>
                <a:lnTo>
                  <a:pt x="350" y="373"/>
                </a:lnTo>
                <a:lnTo>
                  <a:pt x="350" y="376"/>
                </a:lnTo>
                <a:lnTo>
                  <a:pt x="350" y="376"/>
                </a:lnTo>
                <a:lnTo>
                  <a:pt x="349" y="388"/>
                </a:lnTo>
                <a:lnTo>
                  <a:pt x="347" y="393"/>
                </a:lnTo>
                <a:lnTo>
                  <a:pt x="345" y="395"/>
                </a:lnTo>
                <a:lnTo>
                  <a:pt x="345" y="395"/>
                </a:lnTo>
                <a:lnTo>
                  <a:pt x="336" y="402"/>
                </a:lnTo>
                <a:lnTo>
                  <a:pt x="332" y="407"/>
                </a:lnTo>
                <a:lnTo>
                  <a:pt x="330" y="410"/>
                </a:lnTo>
                <a:lnTo>
                  <a:pt x="330" y="410"/>
                </a:lnTo>
                <a:lnTo>
                  <a:pt x="333" y="416"/>
                </a:lnTo>
                <a:lnTo>
                  <a:pt x="335" y="419"/>
                </a:lnTo>
                <a:lnTo>
                  <a:pt x="316" y="449"/>
                </a:lnTo>
                <a:lnTo>
                  <a:pt x="335" y="458"/>
                </a:lnTo>
                <a:lnTo>
                  <a:pt x="350" y="468"/>
                </a:lnTo>
                <a:lnTo>
                  <a:pt x="350" y="468"/>
                </a:lnTo>
                <a:lnTo>
                  <a:pt x="350" y="469"/>
                </a:lnTo>
                <a:lnTo>
                  <a:pt x="350" y="471"/>
                </a:lnTo>
                <a:lnTo>
                  <a:pt x="346" y="476"/>
                </a:lnTo>
                <a:lnTo>
                  <a:pt x="341" y="480"/>
                </a:lnTo>
                <a:lnTo>
                  <a:pt x="340" y="482"/>
                </a:lnTo>
                <a:lnTo>
                  <a:pt x="340" y="483"/>
                </a:lnTo>
                <a:lnTo>
                  <a:pt x="340" y="483"/>
                </a:lnTo>
                <a:lnTo>
                  <a:pt x="345" y="486"/>
                </a:lnTo>
                <a:lnTo>
                  <a:pt x="355" y="491"/>
                </a:lnTo>
                <a:lnTo>
                  <a:pt x="364" y="496"/>
                </a:lnTo>
                <a:lnTo>
                  <a:pt x="368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72" y="500"/>
                </a:lnTo>
                <a:lnTo>
                  <a:pt x="374" y="507"/>
                </a:lnTo>
                <a:lnTo>
                  <a:pt x="374" y="507"/>
                </a:lnTo>
                <a:lnTo>
                  <a:pt x="375" y="508"/>
                </a:lnTo>
                <a:lnTo>
                  <a:pt x="377" y="510"/>
                </a:lnTo>
                <a:lnTo>
                  <a:pt x="381" y="510"/>
                </a:lnTo>
                <a:lnTo>
                  <a:pt x="386" y="511"/>
                </a:lnTo>
                <a:lnTo>
                  <a:pt x="389" y="512"/>
                </a:lnTo>
                <a:lnTo>
                  <a:pt x="389" y="512"/>
                </a:lnTo>
                <a:lnTo>
                  <a:pt x="394" y="516"/>
                </a:lnTo>
                <a:lnTo>
                  <a:pt x="403" y="523"/>
                </a:lnTo>
                <a:lnTo>
                  <a:pt x="413" y="529"/>
                </a:lnTo>
                <a:lnTo>
                  <a:pt x="418" y="532"/>
                </a:lnTo>
                <a:lnTo>
                  <a:pt x="418" y="532"/>
                </a:lnTo>
                <a:lnTo>
                  <a:pt x="422" y="533"/>
                </a:lnTo>
                <a:lnTo>
                  <a:pt x="429" y="536"/>
                </a:lnTo>
                <a:lnTo>
                  <a:pt x="437" y="541"/>
                </a:lnTo>
                <a:lnTo>
                  <a:pt x="437" y="541"/>
                </a:lnTo>
                <a:lnTo>
                  <a:pt x="436" y="543"/>
                </a:lnTo>
                <a:lnTo>
                  <a:pt x="435" y="546"/>
                </a:lnTo>
                <a:lnTo>
                  <a:pt x="435" y="549"/>
                </a:lnTo>
                <a:lnTo>
                  <a:pt x="436" y="552"/>
                </a:lnTo>
                <a:lnTo>
                  <a:pt x="439" y="556"/>
                </a:lnTo>
                <a:lnTo>
                  <a:pt x="442" y="561"/>
                </a:lnTo>
                <a:lnTo>
                  <a:pt x="442" y="561"/>
                </a:lnTo>
                <a:lnTo>
                  <a:pt x="448" y="564"/>
                </a:lnTo>
                <a:lnTo>
                  <a:pt x="454" y="567"/>
                </a:lnTo>
                <a:lnTo>
                  <a:pt x="462" y="568"/>
                </a:lnTo>
                <a:lnTo>
                  <a:pt x="469" y="568"/>
                </a:lnTo>
                <a:lnTo>
                  <a:pt x="481" y="567"/>
                </a:lnTo>
                <a:lnTo>
                  <a:pt x="486" y="566"/>
                </a:lnTo>
                <a:lnTo>
                  <a:pt x="486" y="56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EB6673F-34A6-9798-A593-B9FB37092188}"/>
              </a:ext>
            </a:extLst>
          </p:cNvPr>
          <p:cNvSpPr txBox="1"/>
          <p:nvPr/>
        </p:nvSpPr>
        <p:spPr>
          <a:xfrm>
            <a:off x="276046" y="2583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衝突する、ぶつかる男性のシルエット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91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5691EF-9091-ACA6-42B9-71737D845F8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67D1BA-E6C0-D7E5-C8BD-2BC3237DC593}"/>
              </a:ext>
            </a:extLst>
          </p:cNvPr>
          <p:cNvSpPr txBox="1"/>
          <p:nvPr/>
        </p:nvSpPr>
        <p:spPr>
          <a:xfrm>
            <a:off x="6228682" y="89264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D57532DE-7B38-3FFA-FAF1-FA727892C034}"/>
              </a:ext>
            </a:extLst>
          </p:cNvPr>
          <p:cNvSpPr/>
          <p:nvPr/>
        </p:nvSpPr>
        <p:spPr>
          <a:xfrm>
            <a:off x="4590749" y="994521"/>
            <a:ext cx="1185721" cy="768530"/>
          </a:xfrm>
          <a:prstGeom prst="wedgeEllipseCallout">
            <a:avLst>
              <a:gd name="adj1" fmla="val 55398"/>
              <a:gd name="adj2" fmla="val 62013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うわあああ</a:t>
            </a:r>
          </a:p>
        </p:txBody>
      </p:sp>
      <p:sp>
        <p:nvSpPr>
          <p:cNvPr id="8" name="星: 16 pt 7">
            <a:extLst>
              <a:ext uri="{FF2B5EF4-FFF2-40B4-BE49-F238E27FC236}">
                <a16:creationId xmlns:a16="http://schemas.microsoft.com/office/drawing/2014/main" id="{607D9378-63F2-FBE7-24D9-5F32A9FD980B}"/>
              </a:ext>
            </a:extLst>
          </p:cNvPr>
          <p:cNvSpPr/>
          <p:nvPr/>
        </p:nvSpPr>
        <p:spPr>
          <a:xfrm>
            <a:off x="1699404" y="1126283"/>
            <a:ext cx="1069676" cy="1058580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42FF40C6-D06C-9109-D04D-223C54A587F6}"/>
              </a:ext>
            </a:extLst>
          </p:cNvPr>
          <p:cNvSpPr>
            <a:spLocks/>
          </p:cNvSpPr>
          <p:nvPr/>
        </p:nvSpPr>
        <p:spPr bwMode="auto">
          <a:xfrm>
            <a:off x="893347" y="1247635"/>
            <a:ext cx="1207080" cy="2181366"/>
          </a:xfrm>
          <a:custGeom>
            <a:avLst/>
            <a:gdLst>
              <a:gd name="T0" fmla="*/ 166 w 1120"/>
              <a:gd name="T1" fmla="*/ 39 h 2024"/>
              <a:gd name="T2" fmla="*/ 155 w 1120"/>
              <a:gd name="T3" fmla="*/ 19 h 2024"/>
              <a:gd name="T4" fmla="*/ 112 w 1120"/>
              <a:gd name="T5" fmla="*/ 19 h 2024"/>
              <a:gd name="T6" fmla="*/ 69 w 1120"/>
              <a:gd name="T7" fmla="*/ 23 h 2024"/>
              <a:gd name="T8" fmla="*/ 35 w 1120"/>
              <a:gd name="T9" fmla="*/ 55 h 2024"/>
              <a:gd name="T10" fmla="*/ 39 w 1120"/>
              <a:gd name="T11" fmla="*/ 73 h 2024"/>
              <a:gd name="T12" fmla="*/ 5 w 1120"/>
              <a:gd name="T13" fmla="*/ 112 h 2024"/>
              <a:gd name="T14" fmla="*/ 9 w 1120"/>
              <a:gd name="T15" fmla="*/ 180 h 2024"/>
              <a:gd name="T16" fmla="*/ 53 w 1120"/>
              <a:gd name="T17" fmla="*/ 237 h 2024"/>
              <a:gd name="T18" fmla="*/ 121 w 1120"/>
              <a:gd name="T19" fmla="*/ 268 h 2024"/>
              <a:gd name="T20" fmla="*/ 155 w 1120"/>
              <a:gd name="T21" fmla="*/ 282 h 2024"/>
              <a:gd name="T22" fmla="*/ 205 w 1120"/>
              <a:gd name="T23" fmla="*/ 324 h 2024"/>
              <a:gd name="T24" fmla="*/ 110 w 1120"/>
              <a:gd name="T25" fmla="*/ 436 h 2024"/>
              <a:gd name="T26" fmla="*/ 95 w 1120"/>
              <a:gd name="T27" fmla="*/ 641 h 2024"/>
              <a:gd name="T28" fmla="*/ 73 w 1120"/>
              <a:gd name="T29" fmla="*/ 701 h 2024"/>
              <a:gd name="T30" fmla="*/ 155 w 1120"/>
              <a:gd name="T31" fmla="*/ 857 h 2024"/>
              <a:gd name="T32" fmla="*/ 185 w 1120"/>
              <a:gd name="T33" fmla="*/ 861 h 2024"/>
              <a:gd name="T34" fmla="*/ 215 w 1120"/>
              <a:gd name="T35" fmla="*/ 824 h 2024"/>
              <a:gd name="T36" fmla="*/ 221 w 1120"/>
              <a:gd name="T37" fmla="*/ 762 h 2024"/>
              <a:gd name="T38" fmla="*/ 234 w 1120"/>
              <a:gd name="T39" fmla="*/ 744 h 2024"/>
              <a:gd name="T40" fmla="*/ 264 w 1120"/>
              <a:gd name="T41" fmla="*/ 729 h 2024"/>
              <a:gd name="T42" fmla="*/ 238 w 1120"/>
              <a:gd name="T43" fmla="*/ 672 h 2024"/>
              <a:gd name="T44" fmla="*/ 200 w 1120"/>
              <a:gd name="T45" fmla="*/ 673 h 2024"/>
              <a:gd name="T46" fmla="*/ 230 w 1120"/>
              <a:gd name="T47" fmla="*/ 603 h 2024"/>
              <a:gd name="T48" fmla="*/ 284 w 1120"/>
              <a:gd name="T49" fmla="*/ 749 h 2024"/>
              <a:gd name="T50" fmla="*/ 243 w 1120"/>
              <a:gd name="T51" fmla="*/ 814 h 2024"/>
              <a:gd name="T52" fmla="*/ 230 w 1120"/>
              <a:gd name="T53" fmla="*/ 1169 h 2024"/>
              <a:gd name="T54" fmla="*/ 225 w 1120"/>
              <a:gd name="T55" fmla="*/ 1469 h 2024"/>
              <a:gd name="T56" fmla="*/ 220 w 1120"/>
              <a:gd name="T57" fmla="*/ 1862 h 2024"/>
              <a:gd name="T58" fmla="*/ 152 w 1120"/>
              <a:gd name="T59" fmla="*/ 1928 h 2024"/>
              <a:gd name="T60" fmla="*/ 206 w 1120"/>
              <a:gd name="T61" fmla="*/ 1954 h 2024"/>
              <a:gd name="T62" fmla="*/ 296 w 1120"/>
              <a:gd name="T63" fmla="*/ 1928 h 2024"/>
              <a:gd name="T64" fmla="*/ 378 w 1120"/>
              <a:gd name="T65" fmla="*/ 1845 h 2024"/>
              <a:gd name="T66" fmla="*/ 389 w 1120"/>
              <a:gd name="T67" fmla="*/ 1661 h 2024"/>
              <a:gd name="T68" fmla="*/ 447 w 1120"/>
              <a:gd name="T69" fmla="*/ 1291 h 2024"/>
              <a:gd name="T70" fmla="*/ 491 w 1120"/>
              <a:gd name="T71" fmla="*/ 1130 h 2024"/>
              <a:gd name="T72" fmla="*/ 588 w 1120"/>
              <a:gd name="T73" fmla="*/ 1393 h 2024"/>
              <a:gd name="T74" fmla="*/ 481 w 1120"/>
              <a:gd name="T75" fmla="*/ 1856 h 2024"/>
              <a:gd name="T76" fmla="*/ 613 w 1120"/>
              <a:gd name="T77" fmla="*/ 1988 h 2024"/>
              <a:gd name="T78" fmla="*/ 695 w 1120"/>
              <a:gd name="T79" fmla="*/ 2017 h 2024"/>
              <a:gd name="T80" fmla="*/ 730 w 1120"/>
              <a:gd name="T81" fmla="*/ 1959 h 2024"/>
              <a:gd name="T82" fmla="*/ 760 w 1120"/>
              <a:gd name="T83" fmla="*/ 1615 h 2024"/>
              <a:gd name="T84" fmla="*/ 788 w 1120"/>
              <a:gd name="T85" fmla="*/ 1423 h 2024"/>
              <a:gd name="T86" fmla="*/ 803 w 1120"/>
              <a:gd name="T87" fmla="*/ 1173 h 2024"/>
              <a:gd name="T88" fmla="*/ 652 w 1120"/>
              <a:gd name="T89" fmla="*/ 862 h 2024"/>
              <a:gd name="T90" fmla="*/ 659 w 1120"/>
              <a:gd name="T91" fmla="*/ 801 h 2024"/>
              <a:gd name="T92" fmla="*/ 608 w 1120"/>
              <a:gd name="T93" fmla="*/ 477 h 2024"/>
              <a:gd name="T94" fmla="*/ 855 w 1120"/>
              <a:gd name="T95" fmla="*/ 561 h 2024"/>
              <a:gd name="T96" fmla="*/ 1007 w 1120"/>
              <a:gd name="T97" fmla="*/ 516 h 2024"/>
              <a:gd name="T98" fmla="*/ 1011 w 1120"/>
              <a:gd name="T99" fmla="*/ 478 h 2024"/>
              <a:gd name="T100" fmla="*/ 1097 w 1120"/>
              <a:gd name="T101" fmla="*/ 454 h 2024"/>
              <a:gd name="T102" fmla="*/ 1119 w 1120"/>
              <a:gd name="T103" fmla="*/ 433 h 2024"/>
              <a:gd name="T104" fmla="*/ 1109 w 1120"/>
              <a:gd name="T105" fmla="*/ 404 h 2024"/>
              <a:gd name="T106" fmla="*/ 1071 w 1120"/>
              <a:gd name="T107" fmla="*/ 398 h 2024"/>
              <a:gd name="T108" fmla="*/ 1004 w 1120"/>
              <a:gd name="T109" fmla="*/ 404 h 2024"/>
              <a:gd name="T110" fmla="*/ 944 w 1120"/>
              <a:gd name="T111" fmla="*/ 419 h 2024"/>
              <a:gd name="T112" fmla="*/ 710 w 1120"/>
              <a:gd name="T113" fmla="*/ 419 h 2024"/>
              <a:gd name="T114" fmla="*/ 549 w 1120"/>
              <a:gd name="T115" fmla="*/ 258 h 2024"/>
              <a:gd name="T116" fmla="*/ 492 w 1120"/>
              <a:gd name="T117" fmla="*/ 217 h 2024"/>
              <a:gd name="T118" fmla="*/ 324 w 1120"/>
              <a:gd name="T119" fmla="*/ 171 h 2024"/>
              <a:gd name="T120" fmla="*/ 312 w 1120"/>
              <a:gd name="T121" fmla="*/ 97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24">
                <a:moveTo>
                  <a:pt x="248" y="58"/>
                </a:moveTo>
                <a:lnTo>
                  <a:pt x="248" y="58"/>
                </a:lnTo>
                <a:lnTo>
                  <a:pt x="247" y="57"/>
                </a:lnTo>
                <a:lnTo>
                  <a:pt x="242" y="55"/>
                </a:lnTo>
                <a:lnTo>
                  <a:pt x="227" y="47"/>
                </a:lnTo>
                <a:lnTo>
                  <a:pt x="209" y="41"/>
                </a:lnTo>
                <a:lnTo>
                  <a:pt x="202" y="40"/>
                </a:lnTo>
                <a:lnTo>
                  <a:pt x="194" y="39"/>
                </a:lnTo>
                <a:lnTo>
                  <a:pt x="194" y="39"/>
                </a:lnTo>
                <a:lnTo>
                  <a:pt x="166" y="39"/>
                </a:lnTo>
                <a:lnTo>
                  <a:pt x="154" y="37"/>
                </a:lnTo>
                <a:lnTo>
                  <a:pt x="149" y="35"/>
                </a:lnTo>
                <a:lnTo>
                  <a:pt x="146" y="34"/>
                </a:lnTo>
                <a:lnTo>
                  <a:pt x="146" y="34"/>
                </a:lnTo>
                <a:lnTo>
                  <a:pt x="144" y="31"/>
                </a:lnTo>
                <a:lnTo>
                  <a:pt x="144" y="29"/>
                </a:lnTo>
                <a:lnTo>
                  <a:pt x="146" y="27"/>
                </a:lnTo>
                <a:lnTo>
                  <a:pt x="148" y="24"/>
                </a:lnTo>
                <a:lnTo>
                  <a:pt x="153" y="20"/>
                </a:lnTo>
                <a:lnTo>
                  <a:pt x="155" y="19"/>
                </a:lnTo>
                <a:lnTo>
                  <a:pt x="155" y="19"/>
                </a:lnTo>
                <a:lnTo>
                  <a:pt x="149" y="23"/>
                </a:lnTo>
                <a:lnTo>
                  <a:pt x="143" y="24"/>
                </a:lnTo>
                <a:lnTo>
                  <a:pt x="140" y="24"/>
                </a:lnTo>
                <a:lnTo>
                  <a:pt x="136" y="24"/>
                </a:lnTo>
                <a:lnTo>
                  <a:pt x="136" y="24"/>
                </a:lnTo>
                <a:lnTo>
                  <a:pt x="119" y="22"/>
                </a:lnTo>
                <a:lnTo>
                  <a:pt x="114" y="20"/>
                </a:lnTo>
                <a:lnTo>
                  <a:pt x="112" y="19"/>
                </a:lnTo>
                <a:lnTo>
                  <a:pt x="112" y="19"/>
                </a:lnTo>
                <a:lnTo>
                  <a:pt x="105" y="16"/>
                </a:lnTo>
                <a:lnTo>
                  <a:pt x="92" y="9"/>
                </a:lnTo>
                <a:lnTo>
                  <a:pt x="73" y="0"/>
                </a:lnTo>
                <a:lnTo>
                  <a:pt x="73" y="0"/>
                </a:lnTo>
                <a:lnTo>
                  <a:pt x="80" y="12"/>
                </a:lnTo>
                <a:lnTo>
                  <a:pt x="87" y="24"/>
                </a:lnTo>
                <a:lnTo>
                  <a:pt x="87" y="24"/>
                </a:lnTo>
                <a:lnTo>
                  <a:pt x="86" y="23"/>
                </a:lnTo>
                <a:lnTo>
                  <a:pt x="80" y="23"/>
                </a:lnTo>
                <a:lnTo>
                  <a:pt x="69" y="23"/>
                </a:lnTo>
                <a:lnTo>
                  <a:pt x="53" y="24"/>
                </a:lnTo>
                <a:lnTo>
                  <a:pt x="53" y="24"/>
                </a:lnTo>
                <a:lnTo>
                  <a:pt x="40" y="28"/>
                </a:lnTo>
                <a:lnTo>
                  <a:pt x="33" y="30"/>
                </a:lnTo>
                <a:lnTo>
                  <a:pt x="29" y="33"/>
                </a:lnTo>
                <a:lnTo>
                  <a:pt x="29" y="34"/>
                </a:lnTo>
                <a:lnTo>
                  <a:pt x="58" y="39"/>
                </a:lnTo>
                <a:lnTo>
                  <a:pt x="58" y="39"/>
                </a:lnTo>
                <a:lnTo>
                  <a:pt x="45" y="48"/>
                </a:lnTo>
                <a:lnTo>
                  <a:pt x="35" y="55"/>
                </a:lnTo>
                <a:lnTo>
                  <a:pt x="29" y="58"/>
                </a:lnTo>
                <a:lnTo>
                  <a:pt x="29" y="58"/>
                </a:lnTo>
                <a:lnTo>
                  <a:pt x="28" y="58"/>
                </a:lnTo>
                <a:lnTo>
                  <a:pt x="29" y="59"/>
                </a:lnTo>
                <a:lnTo>
                  <a:pt x="31" y="61"/>
                </a:lnTo>
                <a:lnTo>
                  <a:pt x="39" y="63"/>
                </a:lnTo>
                <a:lnTo>
                  <a:pt x="39" y="63"/>
                </a:lnTo>
                <a:lnTo>
                  <a:pt x="40" y="64"/>
                </a:lnTo>
                <a:lnTo>
                  <a:pt x="40" y="68"/>
                </a:lnTo>
                <a:lnTo>
                  <a:pt x="39" y="73"/>
                </a:lnTo>
                <a:lnTo>
                  <a:pt x="24" y="83"/>
                </a:lnTo>
                <a:lnTo>
                  <a:pt x="39" y="92"/>
                </a:lnTo>
                <a:lnTo>
                  <a:pt x="39" y="92"/>
                </a:lnTo>
                <a:lnTo>
                  <a:pt x="31" y="100"/>
                </a:lnTo>
                <a:lnTo>
                  <a:pt x="26" y="106"/>
                </a:lnTo>
                <a:lnTo>
                  <a:pt x="24" y="107"/>
                </a:lnTo>
                <a:lnTo>
                  <a:pt x="24" y="107"/>
                </a:lnTo>
                <a:lnTo>
                  <a:pt x="20" y="107"/>
                </a:lnTo>
                <a:lnTo>
                  <a:pt x="14" y="109"/>
                </a:lnTo>
                <a:lnTo>
                  <a:pt x="5" y="112"/>
                </a:lnTo>
                <a:lnTo>
                  <a:pt x="29" y="131"/>
                </a:lnTo>
                <a:lnTo>
                  <a:pt x="0" y="131"/>
                </a:lnTo>
                <a:lnTo>
                  <a:pt x="0" y="131"/>
                </a:lnTo>
                <a:lnTo>
                  <a:pt x="9" y="142"/>
                </a:lnTo>
                <a:lnTo>
                  <a:pt x="15" y="151"/>
                </a:lnTo>
                <a:lnTo>
                  <a:pt x="19" y="156"/>
                </a:lnTo>
                <a:lnTo>
                  <a:pt x="19" y="156"/>
                </a:lnTo>
                <a:lnTo>
                  <a:pt x="18" y="161"/>
                </a:lnTo>
                <a:lnTo>
                  <a:pt x="14" y="169"/>
                </a:lnTo>
                <a:lnTo>
                  <a:pt x="9" y="180"/>
                </a:lnTo>
                <a:lnTo>
                  <a:pt x="29" y="185"/>
                </a:lnTo>
                <a:lnTo>
                  <a:pt x="9" y="204"/>
                </a:lnTo>
                <a:lnTo>
                  <a:pt x="9" y="204"/>
                </a:lnTo>
                <a:lnTo>
                  <a:pt x="24" y="208"/>
                </a:lnTo>
                <a:lnTo>
                  <a:pt x="36" y="213"/>
                </a:lnTo>
                <a:lnTo>
                  <a:pt x="40" y="215"/>
                </a:lnTo>
                <a:lnTo>
                  <a:pt x="43" y="219"/>
                </a:lnTo>
                <a:lnTo>
                  <a:pt x="43" y="219"/>
                </a:lnTo>
                <a:lnTo>
                  <a:pt x="48" y="228"/>
                </a:lnTo>
                <a:lnTo>
                  <a:pt x="53" y="237"/>
                </a:lnTo>
                <a:lnTo>
                  <a:pt x="58" y="247"/>
                </a:lnTo>
                <a:lnTo>
                  <a:pt x="60" y="251"/>
                </a:lnTo>
                <a:lnTo>
                  <a:pt x="63" y="253"/>
                </a:lnTo>
                <a:lnTo>
                  <a:pt x="63" y="253"/>
                </a:lnTo>
                <a:lnTo>
                  <a:pt x="75" y="256"/>
                </a:lnTo>
                <a:lnTo>
                  <a:pt x="96" y="259"/>
                </a:lnTo>
                <a:lnTo>
                  <a:pt x="114" y="263"/>
                </a:lnTo>
                <a:lnTo>
                  <a:pt x="120" y="265"/>
                </a:lnTo>
                <a:lnTo>
                  <a:pt x="121" y="267"/>
                </a:lnTo>
                <a:lnTo>
                  <a:pt x="121" y="268"/>
                </a:lnTo>
                <a:lnTo>
                  <a:pt x="121" y="268"/>
                </a:lnTo>
                <a:lnTo>
                  <a:pt x="119" y="271"/>
                </a:lnTo>
                <a:lnTo>
                  <a:pt x="116" y="274"/>
                </a:lnTo>
                <a:lnTo>
                  <a:pt x="116" y="275"/>
                </a:lnTo>
                <a:lnTo>
                  <a:pt x="116" y="276"/>
                </a:lnTo>
                <a:lnTo>
                  <a:pt x="121" y="277"/>
                </a:lnTo>
                <a:lnTo>
                  <a:pt x="121" y="277"/>
                </a:lnTo>
                <a:lnTo>
                  <a:pt x="141" y="281"/>
                </a:lnTo>
                <a:lnTo>
                  <a:pt x="155" y="282"/>
                </a:lnTo>
                <a:lnTo>
                  <a:pt x="155" y="282"/>
                </a:lnTo>
                <a:lnTo>
                  <a:pt x="157" y="281"/>
                </a:lnTo>
                <a:lnTo>
                  <a:pt x="159" y="280"/>
                </a:lnTo>
                <a:lnTo>
                  <a:pt x="164" y="282"/>
                </a:lnTo>
                <a:lnTo>
                  <a:pt x="175" y="287"/>
                </a:lnTo>
                <a:lnTo>
                  <a:pt x="175" y="287"/>
                </a:lnTo>
                <a:lnTo>
                  <a:pt x="189" y="296"/>
                </a:lnTo>
                <a:lnTo>
                  <a:pt x="202" y="303"/>
                </a:lnTo>
                <a:lnTo>
                  <a:pt x="214" y="312"/>
                </a:lnTo>
                <a:lnTo>
                  <a:pt x="214" y="312"/>
                </a:lnTo>
                <a:lnTo>
                  <a:pt x="205" y="324"/>
                </a:lnTo>
                <a:lnTo>
                  <a:pt x="186" y="353"/>
                </a:lnTo>
                <a:lnTo>
                  <a:pt x="174" y="369"/>
                </a:lnTo>
                <a:lnTo>
                  <a:pt x="161" y="385"/>
                </a:lnTo>
                <a:lnTo>
                  <a:pt x="151" y="397"/>
                </a:lnTo>
                <a:lnTo>
                  <a:pt x="141" y="404"/>
                </a:lnTo>
                <a:lnTo>
                  <a:pt x="141" y="404"/>
                </a:lnTo>
                <a:lnTo>
                  <a:pt x="132" y="410"/>
                </a:lnTo>
                <a:lnTo>
                  <a:pt x="125" y="418"/>
                </a:lnTo>
                <a:lnTo>
                  <a:pt x="118" y="426"/>
                </a:lnTo>
                <a:lnTo>
                  <a:pt x="110" y="436"/>
                </a:lnTo>
                <a:lnTo>
                  <a:pt x="101" y="450"/>
                </a:lnTo>
                <a:lnTo>
                  <a:pt x="97" y="455"/>
                </a:lnTo>
                <a:lnTo>
                  <a:pt x="97" y="458"/>
                </a:lnTo>
                <a:lnTo>
                  <a:pt x="97" y="458"/>
                </a:lnTo>
                <a:lnTo>
                  <a:pt x="98" y="483"/>
                </a:lnTo>
                <a:lnTo>
                  <a:pt x="97" y="539"/>
                </a:lnTo>
                <a:lnTo>
                  <a:pt x="97" y="623"/>
                </a:lnTo>
                <a:lnTo>
                  <a:pt x="97" y="623"/>
                </a:lnTo>
                <a:lnTo>
                  <a:pt x="97" y="630"/>
                </a:lnTo>
                <a:lnTo>
                  <a:pt x="95" y="641"/>
                </a:lnTo>
                <a:lnTo>
                  <a:pt x="92" y="650"/>
                </a:lnTo>
                <a:lnTo>
                  <a:pt x="90" y="655"/>
                </a:lnTo>
                <a:lnTo>
                  <a:pt x="87" y="658"/>
                </a:lnTo>
                <a:lnTo>
                  <a:pt x="87" y="658"/>
                </a:lnTo>
                <a:lnTo>
                  <a:pt x="85" y="660"/>
                </a:lnTo>
                <a:lnTo>
                  <a:pt x="82" y="665"/>
                </a:lnTo>
                <a:lnTo>
                  <a:pt x="78" y="677"/>
                </a:lnTo>
                <a:lnTo>
                  <a:pt x="74" y="690"/>
                </a:lnTo>
                <a:lnTo>
                  <a:pt x="73" y="701"/>
                </a:lnTo>
                <a:lnTo>
                  <a:pt x="73" y="701"/>
                </a:lnTo>
                <a:lnTo>
                  <a:pt x="75" y="710"/>
                </a:lnTo>
                <a:lnTo>
                  <a:pt x="81" y="726"/>
                </a:lnTo>
                <a:lnTo>
                  <a:pt x="101" y="767"/>
                </a:lnTo>
                <a:lnTo>
                  <a:pt x="131" y="833"/>
                </a:lnTo>
                <a:lnTo>
                  <a:pt x="131" y="833"/>
                </a:lnTo>
                <a:lnTo>
                  <a:pt x="135" y="840"/>
                </a:lnTo>
                <a:lnTo>
                  <a:pt x="141" y="846"/>
                </a:lnTo>
                <a:lnTo>
                  <a:pt x="147" y="853"/>
                </a:lnTo>
                <a:lnTo>
                  <a:pt x="155" y="857"/>
                </a:lnTo>
                <a:lnTo>
                  <a:pt x="155" y="857"/>
                </a:lnTo>
                <a:lnTo>
                  <a:pt x="159" y="860"/>
                </a:lnTo>
                <a:lnTo>
                  <a:pt x="163" y="862"/>
                </a:lnTo>
                <a:lnTo>
                  <a:pt x="169" y="867"/>
                </a:lnTo>
                <a:lnTo>
                  <a:pt x="171" y="868"/>
                </a:lnTo>
                <a:lnTo>
                  <a:pt x="174" y="870"/>
                </a:lnTo>
                <a:lnTo>
                  <a:pt x="176" y="870"/>
                </a:lnTo>
                <a:lnTo>
                  <a:pt x="180" y="867"/>
                </a:lnTo>
                <a:lnTo>
                  <a:pt x="180" y="867"/>
                </a:lnTo>
                <a:lnTo>
                  <a:pt x="182" y="865"/>
                </a:lnTo>
                <a:lnTo>
                  <a:pt x="185" y="861"/>
                </a:lnTo>
                <a:lnTo>
                  <a:pt x="189" y="854"/>
                </a:lnTo>
                <a:lnTo>
                  <a:pt x="193" y="848"/>
                </a:lnTo>
                <a:lnTo>
                  <a:pt x="196" y="845"/>
                </a:lnTo>
                <a:lnTo>
                  <a:pt x="199" y="843"/>
                </a:lnTo>
                <a:lnTo>
                  <a:pt x="199" y="843"/>
                </a:lnTo>
                <a:lnTo>
                  <a:pt x="209" y="838"/>
                </a:lnTo>
                <a:lnTo>
                  <a:pt x="211" y="837"/>
                </a:lnTo>
                <a:lnTo>
                  <a:pt x="214" y="833"/>
                </a:lnTo>
                <a:lnTo>
                  <a:pt x="214" y="833"/>
                </a:lnTo>
                <a:lnTo>
                  <a:pt x="215" y="824"/>
                </a:lnTo>
                <a:lnTo>
                  <a:pt x="217" y="814"/>
                </a:lnTo>
                <a:lnTo>
                  <a:pt x="219" y="799"/>
                </a:lnTo>
                <a:lnTo>
                  <a:pt x="219" y="799"/>
                </a:lnTo>
                <a:lnTo>
                  <a:pt x="220" y="798"/>
                </a:lnTo>
                <a:lnTo>
                  <a:pt x="221" y="794"/>
                </a:lnTo>
                <a:lnTo>
                  <a:pt x="223" y="784"/>
                </a:lnTo>
                <a:lnTo>
                  <a:pt x="223" y="784"/>
                </a:lnTo>
                <a:lnTo>
                  <a:pt x="223" y="778"/>
                </a:lnTo>
                <a:lnTo>
                  <a:pt x="222" y="770"/>
                </a:lnTo>
                <a:lnTo>
                  <a:pt x="221" y="762"/>
                </a:lnTo>
                <a:lnTo>
                  <a:pt x="222" y="760"/>
                </a:lnTo>
                <a:lnTo>
                  <a:pt x="223" y="760"/>
                </a:lnTo>
                <a:lnTo>
                  <a:pt x="223" y="760"/>
                </a:lnTo>
                <a:lnTo>
                  <a:pt x="227" y="761"/>
                </a:lnTo>
                <a:lnTo>
                  <a:pt x="230" y="762"/>
                </a:lnTo>
                <a:lnTo>
                  <a:pt x="230" y="762"/>
                </a:lnTo>
                <a:lnTo>
                  <a:pt x="231" y="761"/>
                </a:lnTo>
                <a:lnTo>
                  <a:pt x="233" y="755"/>
                </a:lnTo>
                <a:lnTo>
                  <a:pt x="233" y="755"/>
                </a:lnTo>
                <a:lnTo>
                  <a:pt x="234" y="744"/>
                </a:lnTo>
                <a:lnTo>
                  <a:pt x="234" y="733"/>
                </a:lnTo>
                <a:lnTo>
                  <a:pt x="233" y="721"/>
                </a:lnTo>
                <a:lnTo>
                  <a:pt x="233" y="721"/>
                </a:lnTo>
                <a:lnTo>
                  <a:pt x="238" y="721"/>
                </a:lnTo>
                <a:lnTo>
                  <a:pt x="248" y="721"/>
                </a:lnTo>
                <a:lnTo>
                  <a:pt x="248" y="721"/>
                </a:lnTo>
                <a:lnTo>
                  <a:pt x="251" y="722"/>
                </a:lnTo>
                <a:lnTo>
                  <a:pt x="255" y="725"/>
                </a:lnTo>
                <a:lnTo>
                  <a:pt x="261" y="728"/>
                </a:lnTo>
                <a:lnTo>
                  <a:pt x="264" y="729"/>
                </a:lnTo>
                <a:lnTo>
                  <a:pt x="265" y="728"/>
                </a:lnTo>
                <a:lnTo>
                  <a:pt x="265" y="725"/>
                </a:lnTo>
                <a:lnTo>
                  <a:pt x="262" y="716"/>
                </a:lnTo>
                <a:lnTo>
                  <a:pt x="262" y="716"/>
                </a:lnTo>
                <a:lnTo>
                  <a:pt x="256" y="699"/>
                </a:lnTo>
                <a:lnTo>
                  <a:pt x="250" y="686"/>
                </a:lnTo>
                <a:lnTo>
                  <a:pt x="244" y="677"/>
                </a:lnTo>
                <a:lnTo>
                  <a:pt x="242" y="675"/>
                </a:lnTo>
                <a:lnTo>
                  <a:pt x="238" y="672"/>
                </a:lnTo>
                <a:lnTo>
                  <a:pt x="238" y="672"/>
                </a:lnTo>
                <a:lnTo>
                  <a:pt x="232" y="671"/>
                </a:lnTo>
                <a:lnTo>
                  <a:pt x="227" y="671"/>
                </a:lnTo>
                <a:lnTo>
                  <a:pt x="223" y="672"/>
                </a:lnTo>
                <a:lnTo>
                  <a:pt x="219" y="672"/>
                </a:lnTo>
                <a:lnTo>
                  <a:pt x="219" y="672"/>
                </a:lnTo>
                <a:lnTo>
                  <a:pt x="214" y="671"/>
                </a:lnTo>
                <a:lnTo>
                  <a:pt x="209" y="672"/>
                </a:lnTo>
                <a:lnTo>
                  <a:pt x="209" y="672"/>
                </a:lnTo>
                <a:lnTo>
                  <a:pt x="203" y="673"/>
                </a:lnTo>
                <a:lnTo>
                  <a:pt x="200" y="673"/>
                </a:lnTo>
                <a:lnTo>
                  <a:pt x="199" y="672"/>
                </a:lnTo>
                <a:lnTo>
                  <a:pt x="199" y="672"/>
                </a:lnTo>
                <a:lnTo>
                  <a:pt x="202" y="656"/>
                </a:lnTo>
                <a:lnTo>
                  <a:pt x="208" y="627"/>
                </a:lnTo>
                <a:lnTo>
                  <a:pt x="214" y="599"/>
                </a:lnTo>
                <a:lnTo>
                  <a:pt x="216" y="591"/>
                </a:lnTo>
                <a:lnTo>
                  <a:pt x="217" y="589"/>
                </a:lnTo>
                <a:lnTo>
                  <a:pt x="219" y="589"/>
                </a:lnTo>
                <a:lnTo>
                  <a:pt x="219" y="589"/>
                </a:lnTo>
                <a:lnTo>
                  <a:pt x="230" y="603"/>
                </a:lnTo>
                <a:lnTo>
                  <a:pt x="251" y="626"/>
                </a:lnTo>
                <a:lnTo>
                  <a:pt x="272" y="649"/>
                </a:lnTo>
                <a:lnTo>
                  <a:pt x="279" y="658"/>
                </a:lnTo>
                <a:lnTo>
                  <a:pt x="282" y="662"/>
                </a:lnTo>
                <a:lnTo>
                  <a:pt x="282" y="662"/>
                </a:lnTo>
                <a:lnTo>
                  <a:pt x="283" y="678"/>
                </a:lnTo>
                <a:lnTo>
                  <a:pt x="286" y="708"/>
                </a:lnTo>
                <a:lnTo>
                  <a:pt x="286" y="723"/>
                </a:lnTo>
                <a:lnTo>
                  <a:pt x="286" y="737"/>
                </a:lnTo>
                <a:lnTo>
                  <a:pt x="284" y="749"/>
                </a:lnTo>
                <a:lnTo>
                  <a:pt x="283" y="753"/>
                </a:lnTo>
                <a:lnTo>
                  <a:pt x="282" y="755"/>
                </a:lnTo>
                <a:lnTo>
                  <a:pt x="282" y="755"/>
                </a:lnTo>
                <a:lnTo>
                  <a:pt x="271" y="767"/>
                </a:lnTo>
                <a:lnTo>
                  <a:pt x="255" y="785"/>
                </a:lnTo>
                <a:lnTo>
                  <a:pt x="249" y="794"/>
                </a:lnTo>
                <a:lnTo>
                  <a:pt x="244" y="803"/>
                </a:lnTo>
                <a:lnTo>
                  <a:pt x="242" y="809"/>
                </a:lnTo>
                <a:lnTo>
                  <a:pt x="242" y="811"/>
                </a:lnTo>
                <a:lnTo>
                  <a:pt x="243" y="814"/>
                </a:lnTo>
                <a:lnTo>
                  <a:pt x="243" y="814"/>
                </a:lnTo>
                <a:lnTo>
                  <a:pt x="251" y="820"/>
                </a:lnTo>
                <a:lnTo>
                  <a:pt x="259" y="823"/>
                </a:lnTo>
                <a:lnTo>
                  <a:pt x="267" y="828"/>
                </a:lnTo>
                <a:lnTo>
                  <a:pt x="267" y="828"/>
                </a:lnTo>
                <a:lnTo>
                  <a:pt x="261" y="877"/>
                </a:lnTo>
                <a:lnTo>
                  <a:pt x="248" y="989"/>
                </a:lnTo>
                <a:lnTo>
                  <a:pt x="241" y="1054"/>
                </a:lnTo>
                <a:lnTo>
                  <a:pt x="234" y="1116"/>
                </a:lnTo>
                <a:lnTo>
                  <a:pt x="230" y="1169"/>
                </a:lnTo>
                <a:lnTo>
                  <a:pt x="228" y="1208"/>
                </a:lnTo>
                <a:lnTo>
                  <a:pt x="228" y="1208"/>
                </a:lnTo>
                <a:lnTo>
                  <a:pt x="230" y="1268"/>
                </a:lnTo>
                <a:lnTo>
                  <a:pt x="232" y="1325"/>
                </a:lnTo>
                <a:lnTo>
                  <a:pt x="233" y="1353"/>
                </a:lnTo>
                <a:lnTo>
                  <a:pt x="232" y="1380"/>
                </a:lnTo>
                <a:lnTo>
                  <a:pt x="231" y="1407"/>
                </a:lnTo>
                <a:lnTo>
                  <a:pt x="228" y="1432"/>
                </a:lnTo>
                <a:lnTo>
                  <a:pt x="228" y="1432"/>
                </a:lnTo>
                <a:lnTo>
                  <a:pt x="225" y="1469"/>
                </a:lnTo>
                <a:lnTo>
                  <a:pt x="222" y="1523"/>
                </a:lnTo>
                <a:lnTo>
                  <a:pt x="217" y="1658"/>
                </a:lnTo>
                <a:lnTo>
                  <a:pt x="215" y="1778"/>
                </a:lnTo>
                <a:lnTo>
                  <a:pt x="214" y="1832"/>
                </a:lnTo>
                <a:lnTo>
                  <a:pt x="228" y="1847"/>
                </a:lnTo>
                <a:lnTo>
                  <a:pt x="228" y="1847"/>
                </a:lnTo>
                <a:lnTo>
                  <a:pt x="228" y="1849"/>
                </a:lnTo>
                <a:lnTo>
                  <a:pt x="226" y="1855"/>
                </a:lnTo>
                <a:lnTo>
                  <a:pt x="223" y="1859"/>
                </a:lnTo>
                <a:lnTo>
                  <a:pt x="220" y="1862"/>
                </a:lnTo>
                <a:lnTo>
                  <a:pt x="215" y="1867"/>
                </a:lnTo>
                <a:lnTo>
                  <a:pt x="209" y="1871"/>
                </a:lnTo>
                <a:lnTo>
                  <a:pt x="209" y="1871"/>
                </a:lnTo>
                <a:lnTo>
                  <a:pt x="200" y="1876"/>
                </a:lnTo>
                <a:lnTo>
                  <a:pt x="191" y="1883"/>
                </a:lnTo>
                <a:lnTo>
                  <a:pt x="181" y="1893"/>
                </a:lnTo>
                <a:lnTo>
                  <a:pt x="171" y="1903"/>
                </a:lnTo>
                <a:lnTo>
                  <a:pt x="163" y="1912"/>
                </a:lnTo>
                <a:lnTo>
                  <a:pt x="155" y="1921"/>
                </a:lnTo>
                <a:lnTo>
                  <a:pt x="152" y="1928"/>
                </a:lnTo>
                <a:lnTo>
                  <a:pt x="151" y="1932"/>
                </a:lnTo>
                <a:lnTo>
                  <a:pt x="151" y="1934"/>
                </a:lnTo>
                <a:lnTo>
                  <a:pt x="151" y="1934"/>
                </a:lnTo>
                <a:lnTo>
                  <a:pt x="153" y="1938"/>
                </a:lnTo>
                <a:lnTo>
                  <a:pt x="158" y="1943"/>
                </a:lnTo>
                <a:lnTo>
                  <a:pt x="165" y="1947"/>
                </a:lnTo>
                <a:lnTo>
                  <a:pt x="174" y="1949"/>
                </a:lnTo>
                <a:lnTo>
                  <a:pt x="183" y="1953"/>
                </a:lnTo>
                <a:lnTo>
                  <a:pt x="194" y="1954"/>
                </a:lnTo>
                <a:lnTo>
                  <a:pt x="206" y="1954"/>
                </a:lnTo>
                <a:lnTo>
                  <a:pt x="219" y="1954"/>
                </a:lnTo>
                <a:lnTo>
                  <a:pt x="219" y="1954"/>
                </a:lnTo>
                <a:lnTo>
                  <a:pt x="243" y="1951"/>
                </a:lnTo>
                <a:lnTo>
                  <a:pt x="265" y="1949"/>
                </a:lnTo>
                <a:lnTo>
                  <a:pt x="273" y="1947"/>
                </a:lnTo>
                <a:lnTo>
                  <a:pt x="282" y="1944"/>
                </a:lnTo>
                <a:lnTo>
                  <a:pt x="288" y="1939"/>
                </a:lnTo>
                <a:lnTo>
                  <a:pt x="292" y="1934"/>
                </a:lnTo>
                <a:lnTo>
                  <a:pt x="292" y="1934"/>
                </a:lnTo>
                <a:lnTo>
                  <a:pt x="296" y="1928"/>
                </a:lnTo>
                <a:lnTo>
                  <a:pt x="303" y="1923"/>
                </a:lnTo>
                <a:lnTo>
                  <a:pt x="321" y="1915"/>
                </a:lnTo>
                <a:lnTo>
                  <a:pt x="331" y="1909"/>
                </a:lnTo>
                <a:lnTo>
                  <a:pt x="340" y="1901"/>
                </a:lnTo>
                <a:lnTo>
                  <a:pt x="351" y="1892"/>
                </a:lnTo>
                <a:lnTo>
                  <a:pt x="360" y="1881"/>
                </a:lnTo>
                <a:lnTo>
                  <a:pt x="360" y="1881"/>
                </a:lnTo>
                <a:lnTo>
                  <a:pt x="367" y="1869"/>
                </a:lnTo>
                <a:lnTo>
                  <a:pt x="373" y="1856"/>
                </a:lnTo>
                <a:lnTo>
                  <a:pt x="378" y="1845"/>
                </a:lnTo>
                <a:lnTo>
                  <a:pt x="380" y="1836"/>
                </a:lnTo>
                <a:lnTo>
                  <a:pt x="384" y="1822"/>
                </a:lnTo>
                <a:lnTo>
                  <a:pt x="384" y="1817"/>
                </a:lnTo>
                <a:lnTo>
                  <a:pt x="374" y="1783"/>
                </a:lnTo>
                <a:lnTo>
                  <a:pt x="389" y="1764"/>
                </a:lnTo>
                <a:lnTo>
                  <a:pt x="389" y="1764"/>
                </a:lnTo>
                <a:lnTo>
                  <a:pt x="390" y="1731"/>
                </a:lnTo>
                <a:lnTo>
                  <a:pt x="390" y="1699"/>
                </a:lnTo>
                <a:lnTo>
                  <a:pt x="389" y="1661"/>
                </a:lnTo>
                <a:lnTo>
                  <a:pt x="389" y="1661"/>
                </a:lnTo>
                <a:lnTo>
                  <a:pt x="389" y="1649"/>
                </a:lnTo>
                <a:lnTo>
                  <a:pt x="390" y="1633"/>
                </a:lnTo>
                <a:lnTo>
                  <a:pt x="396" y="1590"/>
                </a:lnTo>
                <a:lnTo>
                  <a:pt x="406" y="1536"/>
                </a:lnTo>
                <a:lnTo>
                  <a:pt x="417" y="1477"/>
                </a:lnTo>
                <a:lnTo>
                  <a:pt x="438" y="1364"/>
                </a:lnTo>
                <a:lnTo>
                  <a:pt x="444" y="1320"/>
                </a:lnTo>
                <a:lnTo>
                  <a:pt x="446" y="1303"/>
                </a:lnTo>
                <a:lnTo>
                  <a:pt x="447" y="1291"/>
                </a:lnTo>
                <a:lnTo>
                  <a:pt x="447" y="1291"/>
                </a:lnTo>
                <a:lnTo>
                  <a:pt x="449" y="1268"/>
                </a:lnTo>
                <a:lnTo>
                  <a:pt x="453" y="1240"/>
                </a:lnTo>
                <a:lnTo>
                  <a:pt x="458" y="1211"/>
                </a:lnTo>
                <a:lnTo>
                  <a:pt x="464" y="1183"/>
                </a:lnTo>
                <a:lnTo>
                  <a:pt x="472" y="1158"/>
                </a:lnTo>
                <a:lnTo>
                  <a:pt x="479" y="1139"/>
                </a:lnTo>
                <a:lnTo>
                  <a:pt x="483" y="1133"/>
                </a:lnTo>
                <a:lnTo>
                  <a:pt x="485" y="1129"/>
                </a:lnTo>
                <a:lnTo>
                  <a:pt x="489" y="1128"/>
                </a:lnTo>
                <a:lnTo>
                  <a:pt x="491" y="1130"/>
                </a:lnTo>
                <a:lnTo>
                  <a:pt x="491" y="1130"/>
                </a:lnTo>
                <a:lnTo>
                  <a:pt x="497" y="1141"/>
                </a:lnTo>
                <a:lnTo>
                  <a:pt x="503" y="1158"/>
                </a:lnTo>
                <a:lnTo>
                  <a:pt x="520" y="1201"/>
                </a:lnTo>
                <a:lnTo>
                  <a:pt x="535" y="1245"/>
                </a:lnTo>
                <a:lnTo>
                  <a:pt x="545" y="1276"/>
                </a:lnTo>
                <a:lnTo>
                  <a:pt x="545" y="1276"/>
                </a:lnTo>
                <a:lnTo>
                  <a:pt x="554" y="1307"/>
                </a:lnTo>
                <a:lnTo>
                  <a:pt x="570" y="1346"/>
                </a:lnTo>
                <a:lnTo>
                  <a:pt x="588" y="1393"/>
                </a:lnTo>
                <a:lnTo>
                  <a:pt x="489" y="1770"/>
                </a:lnTo>
                <a:lnTo>
                  <a:pt x="503" y="1782"/>
                </a:lnTo>
                <a:lnTo>
                  <a:pt x="503" y="1782"/>
                </a:lnTo>
                <a:lnTo>
                  <a:pt x="498" y="1791"/>
                </a:lnTo>
                <a:lnTo>
                  <a:pt x="490" y="1810"/>
                </a:lnTo>
                <a:lnTo>
                  <a:pt x="485" y="1822"/>
                </a:lnTo>
                <a:lnTo>
                  <a:pt x="483" y="1836"/>
                </a:lnTo>
                <a:lnTo>
                  <a:pt x="480" y="1847"/>
                </a:lnTo>
                <a:lnTo>
                  <a:pt x="480" y="1851"/>
                </a:lnTo>
                <a:lnTo>
                  <a:pt x="481" y="1856"/>
                </a:lnTo>
                <a:lnTo>
                  <a:pt x="481" y="1856"/>
                </a:lnTo>
                <a:lnTo>
                  <a:pt x="484" y="1861"/>
                </a:lnTo>
                <a:lnTo>
                  <a:pt x="487" y="1867"/>
                </a:lnTo>
                <a:lnTo>
                  <a:pt x="498" y="1882"/>
                </a:lnTo>
                <a:lnTo>
                  <a:pt x="515" y="1900"/>
                </a:lnTo>
                <a:lnTo>
                  <a:pt x="535" y="1920"/>
                </a:lnTo>
                <a:lnTo>
                  <a:pt x="556" y="1939"/>
                </a:lnTo>
                <a:lnTo>
                  <a:pt x="576" y="1957"/>
                </a:lnTo>
                <a:lnTo>
                  <a:pt x="596" y="1975"/>
                </a:lnTo>
                <a:lnTo>
                  <a:pt x="613" y="1988"/>
                </a:lnTo>
                <a:lnTo>
                  <a:pt x="613" y="1988"/>
                </a:lnTo>
                <a:lnTo>
                  <a:pt x="640" y="2009"/>
                </a:lnTo>
                <a:lnTo>
                  <a:pt x="652" y="2016"/>
                </a:lnTo>
                <a:lnTo>
                  <a:pt x="663" y="2021"/>
                </a:lnTo>
                <a:lnTo>
                  <a:pt x="672" y="2024"/>
                </a:lnTo>
                <a:lnTo>
                  <a:pt x="677" y="2024"/>
                </a:lnTo>
                <a:lnTo>
                  <a:pt x="682" y="2023"/>
                </a:lnTo>
                <a:lnTo>
                  <a:pt x="687" y="2022"/>
                </a:lnTo>
                <a:lnTo>
                  <a:pt x="692" y="2020"/>
                </a:lnTo>
                <a:lnTo>
                  <a:pt x="695" y="2017"/>
                </a:lnTo>
                <a:lnTo>
                  <a:pt x="700" y="2012"/>
                </a:lnTo>
                <a:lnTo>
                  <a:pt x="700" y="2012"/>
                </a:lnTo>
                <a:lnTo>
                  <a:pt x="715" y="1994"/>
                </a:lnTo>
                <a:lnTo>
                  <a:pt x="721" y="1987"/>
                </a:lnTo>
                <a:lnTo>
                  <a:pt x="725" y="1979"/>
                </a:lnTo>
                <a:lnTo>
                  <a:pt x="727" y="1973"/>
                </a:lnTo>
                <a:lnTo>
                  <a:pt x="730" y="1968"/>
                </a:lnTo>
                <a:lnTo>
                  <a:pt x="730" y="1964"/>
                </a:lnTo>
                <a:lnTo>
                  <a:pt x="730" y="1959"/>
                </a:lnTo>
                <a:lnTo>
                  <a:pt x="730" y="1959"/>
                </a:lnTo>
                <a:lnTo>
                  <a:pt x="727" y="1953"/>
                </a:lnTo>
                <a:lnTo>
                  <a:pt x="723" y="1945"/>
                </a:lnTo>
                <a:lnTo>
                  <a:pt x="710" y="1926"/>
                </a:lnTo>
                <a:lnTo>
                  <a:pt x="692" y="1901"/>
                </a:lnTo>
                <a:lnTo>
                  <a:pt x="663" y="1830"/>
                </a:lnTo>
                <a:lnTo>
                  <a:pt x="710" y="1837"/>
                </a:lnTo>
                <a:lnTo>
                  <a:pt x="710" y="1837"/>
                </a:lnTo>
                <a:lnTo>
                  <a:pt x="736" y="1726"/>
                </a:lnTo>
                <a:lnTo>
                  <a:pt x="754" y="1646"/>
                </a:lnTo>
                <a:lnTo>
                  <a:pt x="760" y="1615"/>
                </a:lnTo>
                <a:lnTo>
                  <a:pt x="761" y="1599"/>
                </a:lnTo>
                <a:lnTo>
                  <a:pt x="761" y="1599"/>
                </a:lnTo>
                <a:lnTo>
                  <a:pt x="761" y="1587"/>
                </a:lnTo>
                <a:lnTo>
                  <a:pt x="762" y="1569"/>
                </a:lnTo>
                <a:lnTo>
                  <a:pt x="768" y="1518"/>
                </a:lnTo>
                <a:lnTo>
                  <a:pt x="772" y="1491"/>
                </a:lnTo>
                <a:lnTo>
                  <a:pt x="777" y="1464"/>
                </a:lnTo>
                <a:lnTo>
                  <a:pt x="783" y="1441"/>
                </a:lnTo>
                <a:lnTo>
                  <a:pt x="788" y="1423"/>
                </a:lnTo>
                <a:lnTo>
                  <a:pt x="788" y="1423"/>
                </a:lnTo>
                <a:lnTo>
                  <a:pt x="798" y="1395"/>
                </a:lnTo>
                <a:lnTo>
                  <a:pt x="806" y="1368"/>
                </a:lnTo>
                <a:lnTo>
                  <a:pt x="809" y="1356"/>
                </a:lnTo>
                <a:lnTo>
                  <a:pt x="811" y="1342"/>
                </a:lnTo>
                <a:lnTo>
                  <a:pt x="812" y="1329"/>
                </a:lnTo>
                <a:lnTo>
                  <a:pt x="812" y="1315"/>
                </a:lnTo>
                <a:lnTo>
                  <a:pt x="812" y="1315"/>
                </a:lnTo>
                <a:lnTo>
                  <a:pt x="811" y="1294"/>
                </a:lnTo>
                <a:lnTo>
                  <a:pt x="810" y="1261"/>
                </a:lnTo>
                <a:lnTo>
                  <a:pt x="803" y="1173"/>
                </a:lnTo>
                <a:lnTo>
                  <a:pt x="796" y="1128"/>
                </a:lnTo>
                <a:lnTo>
                  <a:pt x="792" y="1086"/>
                </a:lnTo>
                <a:lnTo>
                  <a:pt x="784" y="1054"/>
                </a:lnTo>
                <a:lnTo>
                  <a:pt x="782" y="1041"/>
                </a:lnTo>
                <a:lnTo>
                  <a:pt x="778" y="1033"/>
                </a:lnTo>
                <a:lnTo>
                  <a:pt x="778" y="1033"/>
                </a:lnTo>
                <a:lnTo>
                  <a:pt x="767" y="1016"/>
                </a:lnTo>
                <a:lnTo>
                  <a:pt x="751" y="991"/>
                </a:lnTo>
                <a:lnTo>
                  <a:pt x="708" y="934"/>
                </a:lnTo>
                <a:lnTo>
                  <a:pt x="652" y="862"/>
                </a:lnTo>
                <a:lnTo>
                  <a:pt x="652" y="862"/>
                </a:lnTo>
                <a:lnTo>
                  <a:pt x="666" y="859"/>
                </a:lnTo>
                <a:lnTo>
                  <a:pt x="676" y="854"/>
                </a:lnTo>
                <a:lnTo>
                  <a:pt x="680" y="850"/>
                </a:lnTo>
                <a:lnTo>
                  <a:pt x="681" y="848"/>
                </a:lnTo>
                <a:lnTo>
                  <a:pt x="681" y="848"/>
                </a:lnTo>
                <a:lnTo>
                  <a:pt x="681" y="844"/>
                </a:lnTo>
                <a:lnTo>
                  <a:pt x="678" y="839"/>
                </a:lnTo>
                <a:lnTo>
                  <a:pt x="670" y="824"/>
                </a:lnTo>
                <a:lnTo>
                  <a:pt x="659" y="801"/>
                </a:lnTo>
                <a:lnTo>
                  <a:pt x="653" y="787"/>
                </a:lnTo>
                <a:lnTo>
                  <a:pt x="647" y="770"/>
                </a:lnTo>
                <a:lnTo>
                  <a:pt x="647" y="770"/>
                </a:lnTo>
                <a:lnTo>
                  <a:pt x="643" y="757"/>
                </a:lnTo>
                <a:lnTo>
                  <a:pt x="641" y="743"/>
                </a:lnTo>
                <a:lnTo>
                  <a:pt x="633" y="703"/>
                </a:lnTo>
                <a:lnTo>
                  <a:pt x="627" y="655"/>
                </a:lnTo>
                <a:lnTo>
                  <a:pt x="621" y="605"/>
                </a:lnTo>
                <a:lnTo>
                  <a:pt x="612" y="516"/>
                </a:lnTo>
                <a:lnTo>
                  <a:pt x="608" y="477"/>
                </a:lnTo>
                <a:lnTo>
                  <a:pt x="608" y="477"/>
                </a:lnTo>
                <a:lnTo>
                  <a:pt x="670" y="516"/>
                </a:lnTo>
                <a:lnTo>
                  <a:pt x="739" y="560"/>
                </a:lnTo>
                <a:lnTo>
                  <a:pt x="739" y="560"/>
                </a:lnTo>
                <a:lnTo>
                  <a:pt x="743" y="561"/>
                </a:lnTo>
                <a:lnTo>
                  <a:pt x="749" y="563"/>
                </a:lnTo>
                <a:lnTo>
                  <a:pt x="768" y="563"/>
                </a:lnTo>
                <a:lnTo>
                  <a:pt x="795" y="564"/>
                </a:lnTo>
                <a:lnTo>
                  <a:pt x="824" y="563"/>
                </a:lnTo>
                <a:lnTo>
                  <a:pt x="855" y="561"/>
                </a:lnTo>
                <a:lnTo>
                  <a:pt x="884" y="559"/>
                </a:lnTo>
                <a:lnTo>
                  <a:pt x="908" y="555"/>
                </a:lnTo>
                <a:lnTo>
                  <a:pt x="917" y="553"/>
                </a:lnTo>
                <a:lnTo>
                  <a:pt x="924" y="550"/>
                </a:lnTo>
                <a:lnTo>
                  <a:pt x="924" y="550"/>
                </a:lnTo>
                <a:lnTo>
                  <a:pt x="950" y="541"/>
                </a:lnTo>
                <a:lnTo>
                  <a:pt x="976" y="531"/>
                </a:lnTo>
                <a:lnTo>
                  <a:pt x="989" y="526"/>
                </a:lnTo>
                <a:lnTo>
                  <a:pt x="1000" y="521"/>
                </a:lnTo>
                <a:lnTo>
                  <a:pt x="1007" y="516"/>
                </a:lnTo>
                <a:lnTo>
                  <a:pt x="1012" y="511"/>
                </a:lnTo>
                <a:lnTo>
                  <a:pt x="1012" y="511"/>
                </a:lnTo>
                <a:lnTo>
                  <a:pt x="1014" y="507"/>
                </a:lnTo>
                <a:lnTo>
                  <a:pt x="1014" y="502"/>
                </a:lnTo>
                <a:lnTo>
                  <a:pt x="1013" y="497"/>
                </a:lnTo>
                <a:lnTo>
                  <a:pt x="1012" y="492"/>
                </a:lnTo>
                <a:lnTo>
                  <a:pt x="1008" y="485"/>
                </a:lnTo>
                <a:lnTo>
                  <a:pt x="1007" y="482"/>
                </a:lnTo>
                <a:lnTo>
                  <a:pt x="1007" y="482"/>
                </a:lnTo>
                <a:lnTo>
                  <a:pt x="1011" y="478"/>
                </a:lnTo>
                <a:lnTo>
                  <a:pt x="1026" y="468"/>
                </a:lnTo>
                <a:lnTo>
                  <a:pt x="1026" y="468"/>
                </a:lnTo>
                <a:lnTo>
                  <a:pt x="1035" y="461"/>
                </a:lnTo>
                <a:lnTo>
                  <a:pt x="1038" y="458"/>
                </a:lnTo>
                <a:lnTo>
                  <a:pt x="1046" y="455"/>
                </a:lnTo>
                <a:lnTo>
                  <a:pt x="1060" y="453"/>
                </a:lnTo>
                <a:lnTo>
                  <a:pt x="1060" y="453"/>
                </a:lnTo>
                <a:lnTo>
                  <a:pt x="1070" y="452"/>
                </a:lnTo>
                <a:lnTo>
                  <a:pt x="1080" y="452"/>
                </a:lnTo>
                <a:lnTo>
                  <a:pt x="1097" y="454"/>
                </a:lnTo>
                <a:lnTo>
                  <a:pt x="1109" y="457"/>
                </a:lnTo>
                <a:lnTo>
                  <a:pt x="1111" y="455"/>
                </a:lnTo>
                <a:lnTo>
                  <a:pt x="1114" y="453"/>
                </a:lnTo>
                <a:lnTo>
                  <a:pt x="1114" y="453"/>
                </a:lnTo>
                <a:lnTo>
                  <a:pt x="1116" y="446"/>
                </a:lnTo>
                <a:lnTo>
                  <a:pt x="1119" y="441"/>
                </a:lnTo>
                <a:lnTo>
                  <a:pt x="1120" y="436"/>
                </a:lnTo>
                <a:lnTo>
                  <a:pt x="1120" y="435"/>
                </a:lnTo>
                <a:lnTo>
                  <a:pt x="1119" y="433"/>
                </a:lnTo>
                <a:lnTo>
                  <a:pt x="1119" y="433"/>
                </a:lnTo>
                <a:lnTo>
                  <a:pt x="1118" y="432"/>
                </a:lnTo>
                <a:lnTo>
                  <a:pt x="1118" y="430"/>
                </a:lnTo>
                <a:lnTo>
                  <a:pt x="1119" y="426"/>
                </a:lnTo>
                <a:lnTo>
                  <a:pt x="1119" y="419"/>
                </a:lnTo>
                <a:lnTo>
                  <a:pt x="1119" y="419"/>
                </a:lnTo>
                <a:lnTo>
                  <a:pt x="1116" y="410"/>
                </a:lnTo>
                <a:lnTo>
                  <a:pt x="1115" y="405"/>
                </a:lnTo>
                <a:lnTo>
                  <a:pt x="1113" y="404"/>
                </a:lnTo>
                <a:lnTo>
                  <a:pt x="1109" y="404"/>
                </a:lnTo>
                <a:lnTo>
                  <a:pt x="1109" y="404"/>
                </a:lnTo>
                <a:lnTo>
                  <a:pt x="1085" y="409"/>
                </a:lnTo>
                <a:lnTo>
                  <a:pt x="1085" y="409"/>
                </a:lnTo>
                <a:lnTo>
                  <a:pt x="1086" y="408"/>
                </a:lnTo>
                <a:lnTo>
                  <a:pt x="1087" y="405"/>
                </a:lnTo>
                <a:lnTo>
                  <a:pt x="1087" y="403"/>
                </a:lnTo>
                <a:lnTo>
                  <a:pt x="1086" y="402"/>
                </a:lnTo>
                <a:lnTo>
                  <a:pt x="1083" y="401"/>
                </a:lnTo>
                <a:lnTo>
                  <a:pt x="1080" y="399"/>
                </a:lnTo>
                <a:lnTo>
                  <a:pt x="1080" y="399"/>
                </a:lnTo>
                <a:lnTo>
                  <a:pt x="1071" y="398"/>
                </a:lnTo>
                <a:lnTo>
                  <a:pt x="1064" y="399"/>
                </a:lnTo>
                <a:lnTo>
                  <a:pt x="1041" y="404"/>
                </a:lnTo>
                <a:lnTo>
                  <a:pt x="1041" y="404"/>
                </a:lnTo>
                <a:lnTo>
                  <a:pt x="1025" y="408"/>
                </a:lnTo>
                <a:lnTo>
                  <a:pt x="1013" y="410"/>
                </a:lnTo>
                <a:lnTo>
                  <a:pt x="1002" y="414"/>
                </a:lnTo>
                <a:lnTo>
                  <a:pt x="1002" y="414"/>
                </a:lnTo>
                <a:lnTo>
                  <a:pt x="1003" y="411"/>
                </a:lnTo>
                <a:lnTo>
                  <a:pt x="1004" y="407"/>
                </a:lnTo>
                <a:lnTo>
                  <a:pt x="1004" y="404"/>
                </a:lnTo>
                <a:lnTo>
                  <a:pt x="1003" y="402"/>
                </a:lnTo>
                <a:lnTo>
                  <a:pt x="1001" y="401"/>
                </a:lnTo>
                <a:lnTo>
                  <a:pt x="997" y="399"/>
                </a:lnTo>
                <a:lnTo>
                  <a:pt x="997" y="399"/>
                </a:lnTo>
                <a:lnTo>
                  <a:pt x="991" y="401"/>
                </a:lnTo>
                <a:lnTo>
                  <a:pt x="985" y="402"/>
                </a:lnTo>
                <a:lnTo>
                  <a:pt x="970" y="407"/>
                </a:lnTo>
                <a:lnTo>
                  <a:pt x="956" y="414"/>
                </a:lnTo>
                <a:lnTo>
                  <a:pt x="944" y="419"/>
                </a:lnTo>
                <a:lnTo>
                  <a:pt x="944" y="419"/>
                </a:lnTo>
                <a:lnTo>
                  <a:pt x="927" y="425"/>
                </a:lnTo>
                <a:lnTo>
                  <a:pt x="919" y="429"/>
                </a:lnTo>
                <a:lnTo>
                  <a:pt x="919" y="429"/>
                </a:lnTo>
                <a:lnTo>
                  <a:pt x="862" y="424"/>
                </a:lnTo>
                <a:lnTo>
                  <a:pt x="813" y="421"/>
                </a:lnTo>
                <a:lnTo>
                  <a:pt x="773" y="419"/>
                </a:lnTo>
                <a:lnTo>
                  <a:pt x="773" y="419"/>
                </a:lnTo>
                <a:lnTo>
                  <a:pt x="726" y="419"/>
                </a:lnTo>
                <a:lnTo>
                  <a:pt x="710" y="419"/>
                </a:lnTo>
                <a:lnTo>
                  <a:pt x="710" y="419"/>
                </a:lnTo>
                <a:lnTo>
                  <a:pt x="678" y="382"/>
                </a:lnTo>
                <a:lnTo>
                  <a:pt x="652" y="354"/>
                </a:lnTo>
                <a:lnTo>
                  <a:pt x="641" y="343"/>
                </a:lnTo>
                <a:lnTo>
                  <a:pt x="632" y="336"/>
                </a:lnTo>
                <a:lnTo>
                  <a:pt x="632" y="336"/>
                </a:lnTo>
                <a:lnTo>
                  <a:pt x="624" y="330"/>
                </a:lnTo>
                <a:lnTo>
                  <a:pt x="614" y="321"/>
                </a:lnTo>
                <a:lnTo>
                  <a:pt x="590" y="298"/>
                </a:lnTo>
                <a:lnTo>
                  <a:pt x="567" y="275"/>
                </a:lnTo>
                <a:lnTo>
                  <a:pt x="549" y="258"/>
                </a:lnTo>
                <a:lnTo>
                  <a:pt x="549" y="258"/>
                </a:lnTo>
                <a:lnTo>
                  <a:pt x="545" y="252"/>
                </a:lnTo>
                <a:lnTo>
                  <a:pt x="541" y="246"/>
                </a:lnTo>
                <a:lnTo>
                  <a:pt x="535" y="235"/>
                </a:lnTo>
                <a:lnTo>
                  <a:pt x="530" y="231"/>
                </a:lnTo>
                <a:lnTo>
                  <a:pt x="525" y="226"/>
                </a:lnTo>
                <a:lnTo>
                  <a:pt x="517" y="223"/>
                </a:lnTo>
                <a:lnTo>
                  <a:pt x="506" y="219"/>
                </a:lnTo>
                <a:lnTo>
                  <a:pt x="506" y="219"/>
                </a:lnTo>
                <a:lnTo>
                  <a:pt x="492" y="217"/>
                </a:lnTo>
                <a:lnTo>
                  <a:pt x="478" y="215"/>
                </a:lnTo>
                <a:lnTo>
                  <a:pt x="462" y="215"/>
                </a:lnTo>
                <a:lnTo>
                  <a:pt x="447" y="215"/>
                </a:lnTo>
                <a:lnTo>
                  <a:pt x="424" y="218"/>
                </a:lnTo>
                <a:lnTo>
                  <a:pt x="413" y="219"/>
                </a:lnTo>
                <a:lnTo>
                  <a:pt x="365" y="219"/>
                </a:lnTo>
                <a:lnTo>
                  <a:pt x="365" y="219"/>
                </a:lnTo>
                <a:lnTo>
                  <a:pt x="357" y="210"/>
                </a:lnTo>
                <a:lnTo>
                  <a:pt x="340" y="192"/>
                </a:lnTo>
                <a:lnTo>
                  <a:pt x="324" y="171"/>
                </a:lnTo>
                <a:lnTo>
                  <a:pt x="318" y="162"/>
                </a:lnTo>
                <a:lnTo>
                  <a:pt x="316" y="156"/>
                </a:lnTo>
                <a:lnTo>
                  <a:pt x="316" y="156"/>
                </a:lnTo>
                <a:lnTo>
                  <a:pt x="316" y="143"/>
                </a:lnTo>
                <a:lnTo>
                  <a:pt x="316" y="128"/>
                </a:lnTo>
                <a:lnTo>
                  <a:pt x="317" y="113"/>
                </a:lnTo>
                <a:lnTo>
                  <a:pt x="316" y="102"/>
                </a:lnTo>
                <a:lnTo>
                  <a:pt x="316" y="102"/>
                </a:lnTo>
                <a:lnTo>
                  <a:pt x="315" y="100"/>
                </a:lnTo>
                <a:lnTo>
                  <a:pt x="312" y="97"/>
                </a:lnTo>
                <a:lnTo>
                  <a:pt x="304" y="91"/>
                </a:lnTo>
                <a:lnTo>
                  <a:pt x="281" y="76"/>
                </a:lnTo>
                <a:lnTo>
                  <a:pt x="258" y="64"/>
                </a:lnTo>
                <a:lnTo>
                  <a:pt x="250" y="61"/>
                </a:lnTo>
                <a:lnTo>
                  <a:pt x="248" y="58"/>
                </a:lnTo>
                <a:lnTo>
                  <a:pt x="248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11D8D21-77FF-DFBC-DE04-59517ADAA4E9}"/>
              </a:ext>
            </a:extLst>
          </p:cNvPr>
          <p:cNvSpPr>
            <a:spLocks/>
          </p:cNvSpPr>
          <p:nvPr/>
        </p:nvSpPr>
        <p:spPr bwMode="auto">
          <a:xfrm flipH="1">
            <a:off x="2631403" y="643424"/>
            <a:ext cx="1466143" cy="2801709"/>
          </a:xfrm>
          <a:custGeom>
            <a:avLst/>
            <a:gdLst>
              <a:gd name="T0" fmla="*/ 642 w 1280"/>
              <a:gd name="T1" fmla="*/ 56 h 2446"/>
              <a:gd name="T2" fmla="*/ 628 w 1280"/>
              <a:gd name="T3" fmla="*/ 40 h 2446"/>
              <a:gd name="T4" fmla="*/ 566 w 1280"/>
              <a:gd name="T5" fmla="*/ 2 h 2446"/>
              <a:gd name="T6" fmla="*/ 537 w 1280"/>
              <a:gd name="T7" fmla="*/ 18 h 2446"/>
              <a:gd name="T8" fmla="*/ 524 w 1280"/>
              <a:gd name="T9" fmla="*/ 157 h 2446"/>
              <a:gd name="T10" fmla="*/ 478 w 1280"/>
              <a:gd name="T11" fmla="*/ 245 h 2446"/>
              <a:gd name="T12" fmla="*/ 526 w 1280"/>
              <a:gd name="T13" fmla="*/ 561 h 2446"/>
              <a:gd name="T14" fmla="*/ 643 w 1280"/>
              <a:gd name="T15" fmla="*/ 971 h 2446"/>
              <a:gd name="T16" fmla="*/ 594 w 1280"/>
              <a:gd name="T17" fmla="*/ 1058 h 2446"/>
              <a:gd name="T18" fmla="*/ 538 w 1280"/>
              <a:gd name="T19" fmla="*/ 1084 h 2446"/>
              <a:gd name="T20" fmla="*/ 529 w 1280"/>
              <a:gd name="T21" fmla="*/ 1117 h 2446"/>
              <a:gd name="T22" fmla="*/ 468 w 1280"/>
              <a:gd name="T23" fmla="*/ 1309 h 2446"/>
              <a:gd name="T24" fmla="*/ 451 w 1280"/>
              <a:gd name="T25" fmla="*/ 1393 h 2446"/>
              <a:gd name="T26" fmla="*/ 273 w 1280"/>
              <a:gd name="T27" fmla="*/ 1599 h 2446"/>
              <a:gd name="T28" fmla="*/ 86 w 1280"/>
              <a:gd name="T29" fmla="*/ 1724 h 2446"/>
              <a:gd name="T30" fmla="*/ 0 w 1280"/>
              <a:gd name="T31" fmla="*/ 1901 h 2446"/>
              <a:gd name="T32" fmla="*/ 104 w 1280"/>
              <a:gd name="T33" fmla="*/ 1895 h 2446"/>
              <a:gd name="T34" fmla="*/ 173 w 1280"/>
              <a:gd name="T35" fmla="*/ 1828 h 2446"/>
              <a:gd name="T36" fmla="*/ 239 w 1280"/>
              <a:gd name="T37" fmla="*/ 1775 h 2446"/>
              <a:gd name="T38" fmla="*/ 548 w 1280"/>
              <a:gd name="T39" fmla="*/ 1585 h 2446"/>
              <a:gd name="T40" fmla="*/ 643 w 1280"/>
              <a:gd name="T41" fmla="*/ 1625 h 2446"/>
              <a:gd name="T42" fmla="*/ 659 w 1280"/>
              <a:gd name="T43" fmla="*/ 1911 h 2446"/>
              <a:gd name="T44" fmla="*/ 614 w 1280"/>
              <a:gd name="T45" fmla="*/ 2306 h 2446"/>
              <a:gd name="T46" fmla="*/ 638 w 1280"/>
              <a:gd name="T47" fmla="*/ 2369 h 2446"/>
              <a:gd name="T48" fmla="*/ 766 w 1280"/>
              <a:gd name="T49" fmla="*/ 2433 h 2446"/>
              <a:gd name="T50" fmla="*/ 860 w 1280"/>
              <a:gd name="T51" fmla="*/ 2413 h 2446"/>
              <a:gd name="T52" fmla="*/ 776 w 1280"/>
              <a:gd name="T53" fmla="*/ 2331 h 2446"/>
              <a:gd name="T54" fmla="*/ 802 w 1280"/>
              <a:gd name="T55" fmla="*/ 2101 h 2446"/>
              <a:gd name="T56" fmla="*/ 881 w 1280"/>
              <a:gd name="T57" fmla="*/ 1755 h 2446"/>
              <a:gd name="T58" fmla="*/ 862 w 1280"/>
              <a:gd name="T59" fmla="*/ 1419 h 2446"/>
              <a:gd name="T60" fmla="*/ 823 w 1280"/>
              <a:gd name="T61" fmla="*/ 1312 h 2446"/>
              <a:gd name="T62" fmla="*/ 835 w 1280"/>
              <a:gd name="T63" fmla="*/ 1273 h 2446"/>
              <a:gd name="T64" fmla="*/ 911 w 1280"/>
              <a:gd name="T65" fmla="*/ 1160 h 2446"/>
              <a:gd name="T66" fmla="*/ 997 w 1280"/>
              <a:gd name="T67" fmla="*/ 1140 h 2446"/>
              <a:gd name="T68" fmla="*/ 1088 w 1280"/>
              <a:gd name="T69" fmla="*/ 1227 h 2446"/>
              <a:gd name="T70" fmla="*/ 1188 w 1280"/>
              <a:gd name="T71" fmla="*/ 1146 h 2446"/>
              <a:gd name="T72" fmla="*/ 1241 w 1280"/>
              <a:gd name="T73" fmla="*/ 985 h 2446"/>
              <a:gd name="T74" fmla="*/ 1274 w 1280"/>
              <a:gd name="T75" fmla="*/ 906 h 2446"/>
              <a:gd name="T76" fmla="*/ 1269 w 1280"/>
              <a:gd name="T77" fmla="*/ 846 h 2446"/>
              <a:gd name="T78" fmla="*/ 1232 w 1280"/>
              <a:gd name="T79" fmla="*/ 790 h 2446"/>
              <a:gd name="T80" fmla="*/ 1222 w 1280"/>
              <a:gd name="T81" fmla="*/ 776 h 2446"/>
              <a:gd name="T82" fmla="*/ 1198 w 1280"/>
              <a:gd name="T83" fmla="*/ 792 h 2446"/>
              <a:gd name="T84" fmla="*/ 1198 w 1280"/>
              <a:gd name="T85" fmla="*/ 902 h 2446"/>
              <a:gd name="T86" fmla="*/ 1158 w 1280"/>
              <a:gd name="T87" fmla="*/ 948 h 2446"/>
              <a:gd name="T88" fmla="*/ 1120 w 1280"/>
              <a:gd name="T89" fmla="*/ 1068 h 2446"/>
              <a:gd name="T90" fmla="*/ 1093 w 1280"/>
              <a:gd name="T91" fmla="*/ 1061 h 2446"/>
              <a:gd name="T92" fmla="*/ 1061 w 1280"/>
              <a:gd name="T93" fmla="*/ 1010 h 2446"/>
              <a:gd name="T94" fmla="*/ 1046 w 1280"/>
              <a:gd name="T95" fmla="*/ 867 h 2446"/>
              <a:gd name="T96" fmla="*/ 1027 w 1280"/>
              <a:gd name="T97" fmla="*/ 781 h 2446"/>
              <a:gd name="T98" fmla="*/ 1063 w 1280"/>
              <a:gd name="T99" fmla="*/ 734 h 2446"/>
              <a:gd name="T100" fmla="*/ 1080 w 1280"/>
              <a:gd name="T101" fmla="*/ 710 h 2446"/>
              <a:gd name="T102" fmla="*/ 1091 w 1280"/>
              <a:gd name="T103" fmla="*/ 661 h 2446"/>
              <a:gd name="T104" fmla="*/ 1083 w 1280"/>
              <a:gd name="T105" fmla="*/ 594 h 2446"/>
              <a:gd name="T106" fmla="*/ 1047 w 1280"/>
              <a:gd name="T107" fmla="*/ 566 h 2446"/>
              <a:gd name="T108" fmla="*/ 987 w 1280"/>
              <a:gd name="T109" fmla="*/ 545 h 2446"/>
              <a:gd name="T110" fmla="*/ 896 w 1280"/>
              <a:gd name="T111" fmla="*/ 542 h 2446"/>
              <a:gd name="T112" fmla="*/ 858 w 1280"/>
              <a:gd name="T113" fmla="*/ 566 h 2446"/>
              <a:gd name="T114" fmla="*/ 847 w 1280"/>
              <a:gd name="T115" fmla="*/ 592 h 2446"/>
              <a:gd name="T116" fmla="*/ 706 w 1280"/>
              <a:gd name="T117" fmla="*/ 527 h 2446"/>
              <a:gd name="T118" fmla="*/ 676 w 1280"/>
              <a:gd name="T119" fmla="*/ 476 h 2446"/>
              <a:gd name="T120" fmla="*/ 608 w 1280"/>
              <a:gd name="T121" fmla="*/ 238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2446">
                <a:moveTo>
                  <a:pt x="599" y="206"/>
                </a:moveTo>
                <a:lnTo>
                  <a:pt x="599" y="206"/>
                </a:lnTo>
                <a:lnTo>
                  <a:pt x="600" y="191"/>
                </a:lnTo>
                <a:lnTo>
                  <a:pt x="605" y="156"/>
                </a:lnTo>
                <a:lnTo>
                  <a:pt x="611" y="117"/>
                </a:lnTo>
                <a:lnTo>
                  <a:pt x="615" y="100"/>
                </a:lnTo>
                <a:lnTo>
                  <a:pt x="619" y="89"/>
                </a:lnTo>
                <a:lnTo>
                  <a:pt x="619" y="89"/>
                </a:lnTo>
                <a:lnTo>
                  <a:pt x="624" y="80"/>
                </a:lnTo>
                <a:lnTo>
                  <a:pt x="630" y="72"/>
                </a:lnTo>
                <a:lnTo>
                  <a:pt x="642" y="56"/>
                </a:lnTo>
                <a:lnTo>
                  <a:pt x="652" y="42"/>
                </a:lnTo>
                <a:lnTo>
                  <a:pt x="654" y="39"/>
                </a:lnTo>
                <a:lnTo>
                  <a:pt x="654" y="36"/>
                </a:lnTo>
                <a:lnTo>
                  <a:pt x="653" y="35"/>
                </a:lnTo>
                <a:lnTo>
                  <a:pt x="653" y="35"/>
                </a:lnTo>
                <a:lnTo>
                  <a:pt x="650" y="34"/>
                </a:lnTo>
                <a:lnTo>
                  <a:pt x="647" y="34"/>
                </a:lnTo>
                <a:lnTo>
                  <a:pt x="638" y="35"/>
                </a:lnTo>
                <a:lnTo>
                  <a:pt x="631" y="39"/>
                </a:lnTo>
                <a:lnTo>
                  <a:pt x="628" y="40"/>
                </a:lnTo>
                <a:lnTo>
                  <a:pt x="628" y="40"/>
                </a:lnTo>
                <a:lnTo>
                  <a:pt x="620" y="24"/>
                </a:lnTo>
                <a:lnTo>
                  <a:pt x="611" y="13"/>
                </a:lnTo>
                <a:lnTo>
                  <a:pt x="608" y="8"/>
                </a:lnTo>
                <a:lnTo>
                  <a:pt x="604" y="6"/>
                </a:lnTo>
                <a:lnTo>
                  <a:pt x="604" y="6"/>
                </a:lnTo>
                <a:lnTo>
                  <a:pt x="597" y="3"/>
                </a:lnTo>
                <a:lnTo>
                  <a:pt x="587" y="1"/>
                </a:lnTo>
                <a:lnTo>
                  <a:pt x="577" y="0"/>
                </a:lnTo>
                <a:lnTo>
                  <a:pt x="570" y="1"/>
                </a:lnTo>
                <a:lnTo>
                  <a:pt x="570" y="1"/>
                </a:lnTo>
                <a:lnTo>
                  <a:pt x="566" y="2"/>
                </a:lnTo>
                <a:lnTo>
                  <a:pt x="568" y="2"/>
                </a:lnTo>
                <a:lnTo>
                  <a:pt x="566" y="3"/>
                </a:lnTo>
                <a:lnTo>
                  <a:pt x="560" y="6"/>
                </a:lnTo>
                <a:lnTo>
                  <a:pt x="560" y="6"/>
                </a:lnTo>
                <a:lnTo>
                  <a:pt x="555" y="7"/>
                </a:lnTo>
                <a:lnTo>
                  <a:pt x="552" y="8"/>
                </a:lnTo>
                <a:lnTo>
                  <a:pt x="547" y="8"/>
                </a:lnTo>
                <a:lnTo>
                  <a:pt x="544" y="8"/>
                </a:lnTo>
                <a:lnTo>
                  <a:pt x="541" y="11"/>
                </a:lnTo>
                <a:lnTo>
                  <a:pt x="541" y="11"/>
                </a:lnTo>
                <a:lnTo>
                  <a:pt x="537" y="18"/>
                </a:lnTo>
                <a:lnTo>
                  <a:pt x="534" y="27"/>
                </a:lnTo>
                <a:lnTo>
                  <a:pt x="532" y="36"/>
                </a:lnTo>
                <a:lnTo>
                  <a:pt x="531" y="45"/>
                </a:lnTo>
                <a:lnTo>
                  <a:pt x="531" y="45"/>
                </a:lnTo>
                <a:lnTo>
                  <a:pt x="532" y="51"/>
                </a:lnTo>
                <a:lnTo>
                  <a:pt x="534" y="57"/>
                </a:lnTo>
                <a:lnTo>
                  <a:pt x="536" y="64"/>
                </a:lnTo>
                <a:lnTo>
                  <a:pt x="536" y="74"/>
                </a:lnTo>
                <a:lnTo>
                  <a:pt x="536" y="74"/>
                </a:lnTo>
                <a:lnTo>
                  <a:pt x="529" y="125"/>
                </a:lnTo>
                <a:lnTo>
                  <a:pt x="524" y="157"/>
                </a:lnTo>
                <a:lnTo>
                  <a:pt x="521" y="181"/>
                </a:lnTo>
                <a:lnTo>
                  <a:pt x="521" y="181"/>
                </a:lnTo>
                <a:lnTo>
                  <a:pt x="521" y="210"/>
                </a:lnTo>
                <a:lnTo>
                  <a:pt x="520" y="220"/>
                </a:lnTo>
                <a:lnTo>
                  <a:pt x="519" y="224"/>
                </a:lnTo>
                <a:lnTo>
                  <a:pt x="516" y="225"/>
                </a:lnTo>
                <a:lnTo>
                  <a:pt x="516" y="225"/>
                </a:lnTo>
                <a:lnTo>
                  <a:pt x="496" y="235"/>
                </a:lnTo>
                <a:lnTo>
                  <a:pt x="484" y="241"/>
                </a:lnTo>
                <a:lnTo>
                  <a:pt x="478" y="245"/>
                </a:lnTo>
                <a:lnTo>
                  <a:pt x="478" y="245"/>
                </a:lnTo>
                <a:lnTo>
                  <a:pt x="482" y="262"/>
                </a:lnTo>
                <a:lnTo>
                  <a:pt x="493" y="298"/>
                </a:lnTo>
                <a:lnTo>
                  <a:pt x="504" y="342"/>
                </a:lnTo>
                <a:lnTo>
                  <a:pt x="509" y="364"/>
                </a:lnTo>
                <a:lnTo>
                  <a:pt x="512" y="381"/>
                </a:lnTo>
                <a:lnTo>
                  <a:pt x="512" y="381"/>
                </a:lnTo>
                <a:lnTo>
                  <a:pt x="514" y="429"/>
                </a:lnTo>
                <a:lnTo>
                  <a:pt x="518" y="492"/>
                </a:lnTo>
                <a:lnTo>
                  <a:pt x="520" y="524"/>
                </a:lnTo>
                <a:lnTo>
                  <a:pt x="524" y="550"/>
                </a:lnTo>
                <a:lnTo>
                  <a:pt x="526" y="561"/>
                </a:lnTo>
                <a:lnTo>
                  <a:pt x="529" y="570"/>
                </a:lnTo>
                <a:lnTo>
                  <a:pt x="532" y="577"/>
                </a:lnTo>
                <a:lnTo>
                  <a:pt x="536" y="581"/>
                </a:lnTo>
                <a:lnTo>
                  <a:pt x="536" y="581"/>
                </a:lnTo>
                <a:lnTo>
                  <a:pt x="549" y="592"/>
                </a:lnTo>
                <a:lnTo>
                  <a:pt x="571" y="611"/>
                </a:lnTo>
                <a:lnTo>
                  <a:pt x="628" y="666"/>
                </a:lnTo>
                <a:lnTo>
                  <a:pt x="706" y="742"/>
                </a:lnTo>
                <a:lnTo>
                  <a:pt x="706" y="742"/>
                </a:lnTo>
                <a:lnTo>
                  <a:pt x="678" y="843"/>
                </a:lnTo>
                <a:lnTo>
                  <a:pt x="643" y="971"/>
                </a:lnTo>
                <a:lnTo>
                  <a:pt x="643" y="971"/>
                </a:lnTo>
                <a:lnTo>
                  <a:pt x="637" y="999"/>
                </a:lnTo>
                <a:lnTo>
                  <a:pt x="633" y="1013"/>
                </a:lnTo>
                <a:lnTo>
                  <a:pt x="630" y="1027"/>
                </a:lnTo>
                <a:lnTo>
                  <a:pt x="624" y="1040"/>
                </a:lnTo>
                <a:lnTo>
                  <a:pt x="620" y="1045"/>
                </a:lnTo>
                <a:lnTo>
                  <a:pt x="616" y="1050"/>
                </a:lnTo>
                <a:lnTo>
                  <a:pt x="611" y="1054"/>
                </a:lnTo>
                <a:lnTo>
                  <a:pt x="606" y="1056"/>
                </a:lnTo>
                <a:lnTo>
                  <a:pt x="600" y="1057"/>
                </a:lnTo>
                <a:lnTo>
                  <a:pt x="594" y="1058"/>
                </a:lnTo>
                <a:lnTo>
                  <a:pt x="594" y="1058"/>
                </a:lnTo>
                <a:lnTo>
                  <a:pt x="581" y="1060"/>
                </a:lnTo>
                <a:lnTo>
                  <a:pt x="570" y="1062"/>
                </a:lnTo>
                <a:lnTo>
                  <a:pt x="559" y="1066"/>
                </a:lnTo>
                <a:lnTo>
                  <a:pt x="551" y="1069"/>
                </a:lnTo>
                <a:lnTo>
                  <a:pt x="544" y="1073"/>
                </a:lnTo>
                <a:lnTo>
                  <a:pt x="540" y="1078"/>
                </a:lnTo>
                <a:lnTo>
                  <a:pt x="537" y="1080"/>
                </a:lnTo>
                <a:lnTo>
                  <a:pt x="536" y="1083"/>
                </a:lnTo>
                <a:lnTo>
                  <a:pt x="536" y="1083"/>
                </a:lnTo>
                <a:lnTo>
                  <a:pt x="538" y="1084"/>
                </a:lnTo>
                <a:lnTo>
                  <a:pt x="544" y="1084"/>
                </a:lnTo>
                <a:lnTo>
                  <a:pt x="559" y="1084"/>
                </a:lnTo>
                <a:lnTo>
                  <a:pt x="563" y="1085"/>
                </a:lnTo>
                <a:lnTo>
                  <a:pt x="564" y="1088"/>
                </a:lnTo>
                <a:lnTo>
                  <a:pt x="564" y="1089"/>
                </a:lnTo>
                <a:lnTo>
                  <a:pt x="561" y="1091"/>
                </a:lnTo>
                <a:lnTo>
                  <a:pt x="559" y="1094"/>
                </a:lnTo>
                <a:lnTo>
                  <a:pt x="546" y="1102"/>
                </a:lnTo>
                <a:lnTo>
                  <a:pt x="546" y="1102"/>
                </a:lnTo>
                <a:lnTo>
                  <a:pt x="537" y="1108"/>
                </a:lnTo>
                <a:lnTo>
                  <a:pt x="529" y="1117"/>
                </a:lnTo>
                <a:lnTo>
                  <a:pt x="521" y="1127"/>
                </a:lnTo>
                <a:lnTo>
                  <a:pt x="514" y="1139"/>
                </a:lnTo>
                <a:lnTo>
                  <a:pt x="508" y="1152"/>
                </a:lnTo>
                <a:lnTo>
                  <a:pt x="502" y="1167"/>
                </a:lnTo>
                <a:lnTo>
                  <a:pt x="491" y="1197"/>
                </a:lnTo>
                <a:lnTo>
                  <a:pt x="482" y="1229"/>
                </a:lnTo>
                <a:lnTo>
                  <a:pt x="475" y="1257"/>
                </a:lnTo>
                <a:lnTo>
                  <a:pt x="470" y="1281"/>
                </a:lnTo>
                <a:lnTo>
                  <a:pt x="468" y="1297"/>
                </a:lnTo>
                <a:lnTo>
                  <a:pt x="468" y="1297"/>
                </a:lnTo>
                <a:lnTo>
                  <a:pt x="468" y="1309"/>
                </a:lnTo>
                <a:lnTo>
                  <a:pt x="469" y="1323"/>
                </a:lnTo>
                <a:lnTo>
                  <a:pt x="474" y="1350"/>
                </a:lnTo>
                <a:lnTo>
                  <a:pt x="475" y="1363"/>
                </a:lnTo>
                <a:lnTo>
                  <a:pt x="475" y="1369"/>
                </a:lnTo>
                <a:lnTo>
                  <a:pt x="474" y="1374"/>
                </a:lnTo>
                <a:lnTo>
                  <a:pt x="471" y="1379"/>
                </a:lnTo>
                <a:lnTo>
                  <a:pt x="468" y="1384"/>
                </a:lnTo>
                <a:lnTo>
                  <a:pt x="464" y="1387"/>
                </a:lnTo>
                <a:lnTo>
                  <a:pt x="458" y="1390"/>
                </a:lnTo>
                <a:lnTo>
                  <a:pt x="458" y="1390"/>
                </a:lnTo>
                <a:lnTo>
                  <a:pt x="451" y="1393"/>
                </a:lnTo>
                <a:lnTo>
                  <a:pt x="442" y="1401"/>
                </a:lnTo>
                <a:lnTo>
                  <a:pt x="434" y="1410"/>
                </a:lnTo>
                <a:lnTo>
                  <a:pt x="423" y="1423"/>
                </a:lnTo>
                <a:lnTo>
                  <a:pt x="400" y="1452"/>
                </a:lnTo>
                <a:lnTo>
                  <a:pt x="374" y="1485"/>
                </a:lnTo>
                <a:lnTo>
                  <a:pt x="347" y="1519"/>
                </a:lnTo>
                <a:lnTo>
                  <a:pt x="322" y="1552"/>
                </a:lnTo>
                <a:lnTo>
                  <a:pt x="308" y="1566"/>
                </a:lnTo>
                <a:lnTo>
                  <a:pt x="296" y="1580"/>
                </a:lnTo>
                <a:lnTo>
                  <a:pt x="284" y="1591"/>
                </a:lnTo>
                <a:lnTo>
                  <a:pt x="273" y="1599"/>
                </a:lnTo>
                <a:lnTo>
                  <a:pt x="273" y="1599"/>
                </a:lnTo>
                <a:lnTo>
                  <a:pt x="229" y="1631"/>
                </a:lnTo>
                <a:lnTo>
                  <a:pt x="188" y="1663"/>
                </a:lnTo>
                <a:lnTo>
                  <a:pt x="137" y="1702"/>
                </a:lnTo>
                <a:lnTo>
                  <a:pt x="137" y="1702"/>
                </a:lnTo>
                <a:lnTo>
                  <a:pt x="132" y="1704"/>
                </a:lnTo>
                <a:lnTo>
                  <a:pt x="126" y="1707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86" y="1724"/>
                </a:lnTo>
                <a:lnTo>
                  <a:pt x="79" y="1731"/>
                </a:lnTo>
                <a:lnTo>
                  <a:pt x="79" y="1731"/>
                </a:lnTo>
                <a:lnTo>
                  <a:pt x="69" y="1744"/>
                </a:lnTo>
                <a:lnTo>
                  <a:pt x="55" y="1767"/>
                </a:lnTo>
                <a:lnTo>
                  <a:pt x="40" y="1795"/>
                </a:lnTo>
                <a:lnTo>
                  <a:pt x="25" y="1825"/>
                </a:lnTo>
                <a:lnTo>
                  <a:pt x="12" y="1855"/>
                </a:lnTo>
                <a:lnTo>
                  <a:pt x="7" y="1869"/>
                </a:lnTo>
                <a:lnTo>
                  <a:pt x="3" y="1881"/>
                </a:lnTo>
                <a:lnTo>
                  <a:pt x="1" y="1892"/>
                </a:lnTo>
                <a:lnTo>
                  <a:pt x="0" y="1901"/>
                </a:lnTo>
                <a:lnTo>
                  <a:pt x="2" y="1908"/>
                </a:lnTo>
                <a:lnTo>
                  <a:pt x="3" y="1910"/>
                </a:lnTo>
                <a:lnTo>
                  <a:pt x="6" y="1911"/>
                </a:lnTo>
                <a:lnTo>
                  <a:pt x="6" y="1911"/>
                </a:lnTo>
                <a:lnTo>
                  <a:pt x="17" y="1915"/>
                </a:lnTo>
                <a:lnTo>
                  <a:pt x="30" y="1916"/>
                </a:lnTo>
                <a:lnTo>
                  <a:pt x="45" y="1916"/>
                </a:lnTo>
                <a:lnTo>
                  <a:pt x="59" y="1914"/>
                </a:lnTo>
                <a:lnTo>
                  <a:pt x="74" y="1909"/>
                </a:lnTo>
                <a:lnTo>
                  <a:pt x="90" y="1903"/>
                </a:lnTo>
                <a:lnTo>
                  <a:pt x="104" y="1895"/>
                </a:lnTo>
                <a:lnTo>
                  <a:pt x="117" y="1887"/>
                </a:lnTo>
                <a:lnTo>
                  <a:pt x="117" y="1887"/>
                </a:lnTo>
                <a:lnTo>
                  <a:pt x="130" y="1877"/>
                </a:lnTo>
                <a:lnTo>
                  <a:pt x="139" y="1867"/>
                </a:lnTo>
                <a:lnTo>
                  <a:pt x="148" y="1858"/>
                </a:lnTo>
                <a:lnTo>
                  <a:pt x="155" y="1849"/>
                </a:lnTo>
                <a:lnTo>
                  <a:pt x="165" y="1834"/>
                </a:lnTo>
                <a:lnTo>
                  <a:pt x="169" y="1831"/>
                </a:lnTo>
                <a:lnTo>
                  <a:pt x="171" y="1828"/>
                </a:lnTo>
                <a:lnTo>
                  <a:pt x="171" y="1828"/>
                </a:lnTo>
                <a:lnTo>
                  <a:pt x="173" y="1828"/>
                </a:lnTo>
                <a:lnTo>
                  <a:pt x="177" y="1828"/>
                </a:lnTo>
                <a:lnTo>
                  <a:pt x="183" y="1830"/>
                </a:lnTo>
                <a:lnTo>
                  <a:pt x="188" y="1832"/>
                </a:lnTo>
                <a:lnTo>
                  <a:pt x="190" y="1833"/>
                </a:lnTo>
                <a:lnTo>
                  <a:pt x="190" y="1833"/>
                </a:lnTo>
                <a:lnTo>
                  <a:pt x="193" y="1828"/>
                </a:lnTo>
                <a:lnTo>
                  <a:pt x="197" y="1821"/>
                </a:lnTo>
                <a:lnTo>
                  <a:pt x="203" y="1813"/>
                </a:lnTo>
                <a:lnTo>
                  <a:pt x="211" y="1802"/>
                </a:lnTo>
                <a:lnTo>
                  <a:pt x="223" y="1788"/>
                </a:lnTo>
                <a:lnTo>
                  <a:pt x="239" y="1775"/>
                </a:lnTo>
                <a:lnTo>
                  <a:pt x="259" y="1760"/>
                </a:lnTo>
                <a:lnTo>
                  <a:pt x="259" y="1760"/>
                </a:lnTo>
                <a:lnTo>
                  <a:pt x="285" y="1743"/>
                </a:lnTo>
                <a:lnTo>
                  <a:pt x="317" y="1725"/>
                </a:lnTo>
                <a:lnTo>
                  <a:pt x="392" y="1682"/>
                </a:lnTo>
                <a:lnTo>
                  <a:pt x="468" y="1641"/>
                </a:lnTo>
                <a:lnTo>
                  <a:pt x="499" y="1621"/>
                </a:lnTo>
                <a:lnTo>
                  <a:pt x="526" y="1604"/>
                </a:lnTo>
                <a:lnTo>
                  <a:pt x="526" y="1604"/>
                </a:lnTo>
                <a:lnTo>
                  <a:pt x="537" y="1596"/>
                </a:lnTo>
                <a:lnTo>
                  <a:pt x="548" y="1585"/>
                </a:lnTo>
                <a:lnTo>
                  <a:pt x="558" y="1573"/>
                </a:lnTo>
                <a:lnTo>
                  <a:pt x="566" y="1559"/>
                </a:lnTo>
                <a:lnTo>
                  <a:pt x="575" y="1546"/>
                </a:lnTo>
                <a:lnTo>
                  <a:pt x="583" y="1530"/>
                </a:lnTo>
                <a:lnTo>
                  <a:pt x="597" y="1501"/>
                </a:lnTo>
                <a:lnTo>
                  <a:pt x="609" y="1474"/>
                </a:lnTo>
                <a:lnTo>
                  <a:pt x="616" y="1451"/>
                </a:lnTo>
                <a:lnTo>
                  <a:pt x="624" y="1429"/>
                </a:lnTo>
                <a:lnTo>
                  <a:pt x="624" y="1429"/>
                </a:lnTo>
                <a:lnTo>
                  <a:pt x="634" y="1534"/>
                </a:lnTo>
                <a:lnTo>
                  <a:pt x="643" y="1625"/>
                </a:lnTo>
                <a:lnTo>
                  <a:pt x="653" y="1707"/>
                </a:lnTo>
                <a:lnTo>
                  <a:pt x="653" y="1707"/>
                </a:lnTo>
                <a:lnTo>
                  <a:pt x="660" y="1765"/>
                </a:lnTo>
                <a:lnTo>
                  <a:pt x="666" y="1808"/>
                </a:lnTo>
                <a:lnTo>
                  <a:pt x="669" y="1823"/>
                </a:lnTo>
                <a:lnTo>
                  <a:pt x="670" y="1837"/>
                </a:lnTo>
                <a:lnTo>
                  <a:pt x="669" y="1848"/>
                </a:lnTo>
                <a:lnTo>
                  <a:pt x="667" y="1858"/>
                </a:lnTo>
                <a:lnTo>
                  <a:pt x="667" y="1858"/>
                </a:lnTo>
                <a:lnTo>
                  <a:pt x="664" y="1876"/>
                </a:lnTo>
                <a:lnTo>
                  <a:pt x="659" y="1911"/>
                </a:lnTo>
                <a:lnTo>
                  <a:pt x="647" y="2011"/>
                </a:lnTo>
                <a:lnTo>
                  <a:pt x="632" y="2120"/>
                </a:lnTo>
                <a:lnTo>
                  <a:pt x="625" y="2166"/>
                </a:lnTo>
                <a:lnTo>
                  <a:pt x="619" y="2199"/>
                </a:lnTo>
                <a:lnTo>
                  <a:pt x="619" y="2199"/>
                </a:lnTo>
                <a:lnTo>
                  <a:pt x="614" y="2223"/>
                </a:lnTo>
                <a:lnTo>
                  <a:pt x="610" y="2244"/>
                </a:lnTo>
                <a:lnTo>
                  <a:pt x="605" y="2275"/>
                </a:lnTo>
                <a:lnTo>
                  <a:pt x="604" y="2295"/>
                </a:lnTo>
                <a:lnTo>
                  <a:pt x="604" y="2301"/>
                </a:lnTo>
                <a:lnTo>
                  <a:pt x="614" y="2306"/>
                </a:lnTo>
                <a:lnTo>
                  <a:pt x="614" y="2306"/>
                </a:lnTo>
                <a:lnTo>
                  <a:pt x="610" y="2317"/>
                </a:lnTo>
                <a:lnTo>
                  <a:pt x="609" y="2328"/>
                </a:lnTo>
                <a:lnTo>
                  <a:pt x="609" y="2334"/>
                </a:lnTo>
                <a:lnTo>
                  <a:pt x="609" y="2340"/>
                </a:lnTo>
                <a:lnTo>
                  <a:pt x="609" y="2340"/>
                </a:lnTo>
                <a:lnTo>
                  <a:pt x="610" y="2344"/>
                </a:lnTo>
                <a:lnTo>
                  <a:pt x="613" y="2346"/>
                </a:lnTo>
                <a:lnTo>
                  <a:pt x="619" y="2353"/>
                </a:lnTo>
                <a:lnTo>
                  <a:pt x="627" y="2362"/>
                </a:lnTo>
                <a:lnTo>
                  <a:pt x="638" y="2369"/>
                </a:lnTo>
                <a:lnTo>
                  <a:pt x="649" y="2375"/>
                </a:lnTo>
                <a:lnTo>
                  <a:pt x="659" y="2380"/>
                </a:lnTo>
                <a:lnTo>
                  <a:pt x="667" y="2384"/>
                </a:lnTo>
                <a:lnTo>
                  <a:pt x="672" y="2384"/>
                </a:lnTo>
                <a:lnTo>
                  <a:pt x="672" y="2384"/>
                </a:lnTo>
                <a:lnTo>
                  <a:pt x="675" y="2384"/>
                </a:lnTo>
                <a:lnTo>
                  <a:pt x="679" y="2386"/>
                </a:lnTo>
                <a:lnTo>
                  <a:pt x="695" y="2395"/>
                </a:lnTo>
                <a:lnTo>
                  <a:pt x="716" y="2407"/>
                </a:lnTo>
                <a:lnTo>
                  <a:pt x="740" y="2420"/>
                </a:lnTo>
                <a:lnTo>
                  <a:pt x="766" y="2433"/>
                </a:lnTo>
                <a:lnTo>
                  <a:pt x="778" y="2437"/>
                </a:lnTo>
                <a:lnTo>
                  <a:pt x="790" y="2442"/>
                </a:lnTo>
                <a:lnTo>
                  <a:pt x="801" y="2445"/>
                </a:lnTo>
                <a:lnTo>
                  <a:pt x="812" y="2446"/>
                </a:lnTo>
                <a:lnTo>
                  <a:pt x="821" y="2445"/>
                </a:lnTo>
                <a:lnTo>
                  <a:pt x="828" y="2442"/>
                </a:lnTo>
                <a:lnTo>
                  <a:pt x="828" y="2442"/>
                </a:lnTo>
                <a:lnTo>
                  <a:pt x="847" y="2429"/>
                </a:lnTo>
                <a:lnTo>
                  <a:pt x="855" y="2423"/>
                </a:lnTo>
                <a:lnTo>
                  <a:pt x="858" y="2418"/>
                </a:lnTo>
                <a:lnTo>
                  <a:pt x="860" y="2413"/>
                </a:lnTo>
                <a:lnTo>
                  <a:pt x="858" y="2409"/>
                </a:lnTo>
                <a:lnTo>
                  <a:pt x="856" y="2405"/>
                </a:lnTo>
                <a:lnTo>
                  <a:pt x="852" y="2398"/>
                </a:lnTo>
                <a:lnTo>
                  <a:pt x="852" y="2398"/>
                </a:lnTo>
                <a:lnTo>
                  <a:pt x="839" y="2383"/>
                </a:lnTo>
                <a:lnTo>
                  <a:pt x="833" y="2378"/>
                </a:lnTo>
                <a:lnTo>
                  <a:pt x="823" y="2369"/>
                </a:lnTo>
                <a:lnTo>
                  <a:pt x="823" y="2369"/>
                </a:lnTo>
                <a:lnTo>
                  <a:pt x="795" y="2349"/>
                </a:lnTo>
                <a:lnTo>
                  <a:pt x="782" y="2338"/>
                </a:lnTo>
                <a:lnTo>
                  <a:pt x="776" y="2331"/>
                </a:lnTo>
                <a:lnTo>
                  <a:pt x="769" y="2325"/>
                </a:lnTo>
                <a:lnTo>
                  <a:pt x="769" y="2325"/>
                </a:lnTo>
                <a:lnTo>
                  <a:pt x="745" y="2296"/>
                </a:lnTo>
                <a:lnTo>
                  <a:pt x="745" y="2296"/>
                </a:lnTo>
                <a:lnTo>
                  <a:pt x="755" y="2297"/>
                </a:lnTo>
                <a:lnTo>
                  <a:pt x="761" y="2297"/>
                </a:lnTo>
                <a:lnTo>
                  <a:pt x="763" y="2297"/>
                </a:lnTo>
                <a:lnTo>
                  <a:pt x="765" y="2296"/>
                </a:lnTo>
                <a:lnTo>
                  <a:pt x="765" y="2296"/>
                </a:lnTo>
                <a:lnTo>
                  <a:pt x="788" y="2180"/>
                </a:lnTo>
                <a:lnTo>
                  <a:pt x="802" y="2101"/>
                </a:lnTo>
                <a:lnTo>
                  <a:pt x="807" y="2074"/>
                </a:lnTo>
                <a:lnTo>
                  <a:pt x="808" y="2062"/>
                </a:lnTo>
                <a:lnTo>
                  <a:pt x="808" y="2062"/>
                </a:lnTo>
                <a:lnTo>
                  <a:pt x="811" y="2049"/>
                </a:lnTo>
                <a:lnTo>
                  <a:pt x="819" y="2017"/>
                </a:lnTo>
                <a:lnTo>
                  <a:pt x="844" y="1921"/>
                </a:lnTo>
                <a:lnTo>
                  <a:pt x="857" y="1869"/>
                </a:lnTo>
                <a:lnTo>
                  <a:pt x="869" y="1820"/>
                </a:lnTo>
                <a:lnTo>
                  <a:pt x="878" y="1780"/>
                </a:lnTo>
                <a:lnTo>
                  <a:pt x="880" y="1765"/>
                </a:lnTo>
                <a:lnTo>
                  <a:pt x="881" y="1755"/>
                </a:lnTo>
                <a:lnTo>
                  <a:pt x="881" y="1755"/>
                </a:lnTo>
                <a:lnTo>
                  <a:pt x="880" y="1733"/>
                </a:lnTo>
                <a:lnTo>
                  <a:pt x="878" y="1700"/>
                </a:lnTo>
                <a:lnTo>
                  <a:pt x="870" y="1619"/>
                </a:lnTo>
                <a:lnTo>
                  <a:pt x="862" y="1538"/>
                </a:lnTo>
                <a:lnTo>
                  <a:pt x="857" y="1487"/>
                </a:lnTo>
                <a:lnTo>
                  <a:pt x="857" y="1487"/>
                </a:lnTo>
                <a:lnTo>
                  <a:pt x="857" y="1463"/>
                </a:lnTo>
                <a:lnTo>
                  <a:pt x="858" y="1441"/>
                </a:lnTo>
                <a:lnTo>
                  <a:pt x="861" y="1426"/>
                </a:lnTo>
                <a:lnTo>
                  <a:pt x="862" y="1419"/>
                </a:lnTo>
                <a:lnTo>
                  <a:pt x="862" y="1419"/>
                </a:lnTo>
                <a:lnTo>
                  <a:pt x="866" y="1401"/>
                </a:lnTo>
                <a:lnTo>
                  <a:pt x="867" y="1390"/>
                </a:lnTo>
                <a:lnTo>
                  <a:pt x="867" y="1386"/>
                </a:lnTo>
                <a:lnTo>
                  <a:pt x="867" y="1385"/>
                </a:lnTo>
                <a:lnTo>
                  <a:pt x="867" y="1385"/>
                </a:lnTo>
                <a:lnTo>
                  <a:pt x="860" y="1374"/>
                </a:lnTo>
                <a:lnTo>
                  <a:pt x="845" y="1352"/>
                </a:lnTo>
                <a:lnTo>
                  <a:pt x="830" y="1328"/>
                </a:lnTo>
                <a:lnTo>
                  <a:pt x="825" y="1318"/>
                </a:lnTo>
                <a:lnTo>
                  <a:pt x="823" y="1312"/>
                </a:lnTo>
                <a:lnTo>
                  <a:pt x="823" y="1312"/>
                </a:lnTo>
                <a:lnTo>
                  <a:pt x="823" y="1308"/>
                </a:lnTo>
                <a:lnTo>
                  <a:pt x="824" y="1306"/>
                </a:lnTo>
                <a:lnTo>
                  <a:pt x="829" y="1301"/>
                </a:lnTo>
                <a:lnTo>
                  <a:pt x="833" y="1298"/>
                </a:lnTo>
                <a:lnTo>
                  <a:pt x="835" y="1295"/>
                </a:lnTo>
                <a:lnTo>
                  <a:pt x="836" y="1289"/>
                </a:lnTo>
                <a:lnTo>
                  <a:pt x="838" y="1283"/>
                </a:lnTo>
                <a:lnTo>
                  <a:pt x="838" y="1283"/>
                </a:lnTo>
                <a:lnTo>
                  <a:pt x="836" y="1276"/>
                </a:lnTo>
                <a:lnTo>
                  <a:pt x="835" y="1273"/>
                </a:lnTo>
                <a:lnTo>
                  <a:pt x="832" y="1270"/>
                </a:lnTo>
                <a:lnTo>
                  <a:pt x="829" y="1268"/>
                </a:lnTo>
                <a:lnTo>
                  <a:pt x="827" y="1265"/>
                </a:lnTo>
                <a:lnTo>
                  <a:pt x="827" y="1262"/>
                </a:lnTo>
                <a:lnTo>
                  <a:pt x="828" y="1257"/>
                </a:lnTo>
                <a:lnTo>
                  <a:pt x="833" y="1248"/>
                </a:lnTo>
                <a:lnTo>
                  <a:pt x="833" y="1248"/>
                </a:lnTo>
                <a:lnTo>
                  <a:pt x="842" y="1236"/>
                </a:lnTo>
                <a:lnTo>
                  <a:pt x="856" y="1219"/>
                </a:lnTo>
                <a:lnTo>
                  <a:pt x="891" y="1179"/>
                </a:lnTo>
                <a:lnTo>
                  <a:pt x="911" y="1160"/>
                </a:lnTo>
                <a:lnTo>
                  <a:pt x="928" y="1144"/>
                </a:lnTo>
                <a:lnTo>
                  <a:pt x="941" y="1131"/>
                </a:lnTo>
                <a:lnTo>
                  <a:pt x="946" y="1128"/>
                </a:lnTo>
                <a:lnTo>
                  <a:pt x="950" y="1127"/>
                </a:lnTo>
                <a:lnTo>
                  <a:pt x="950" y="1127"/>
                </a:lnTo>
                <a:lnTo>
                  <a:pt x="956" y="1125"/>
                </a:lnTo>
                <a:lnTo>
                  <a:pt x="964" y="1127"/>
                </a:lnTo>
                <a:lnTo>
                  <a:pt x="973" y="1129"/>
                </a:lnTo>
                <a:lnTo>
                  <a:pt x="981" y="1131"/>
                </a:lnTo>
                <a:lnTo>
                  <a:pt x="990" y="1136"/>
                </a:lnTo>
                <a:lnTo>
                  <a:pt x="997" y="1140"/>
                </a:lnTo>
                <a:lnTo>
                  <a:pt x="1003" y="1146"/>
                </a:lnTo>
                <a:lnTo>
                  <a:pt x="1008" y="1151"/>
                </a:lnTo>
                <a:lnTo>
                  <a:pt x="1008" y="1151"/>
                </a:lnTo>
                <a:lnTo>
                  <a:pt x="1023" y="1172"/>
                </a:lnTo>
                <a:lnTo>
                  <a:pt x="1033" y="1185"/>
                </a:lnTo>
                <a:lnTo>
                  <a:pt x="1047" y="1200"/>
                </a:lnTo>
                <a:lnTo>
                  <a:pt x="1061" y="1213"/>
                </a:lnTo>
                <a:lnTo>
                  <a:pt x="1068" y="1218"/>
                </a:lnTo>
                <a:lnTo>
                  <a:pt x="1075" y="1223"/>
                </a:lnTo>
                <a:lnTo>
                  <a:pt x="1082" y="1225"/>
                </a:lnTo>
                <a:lnTo>
                  <a:pt x="1088" y="1227"/>
                </a:lnTo>
                <a:lnTo>
                  <a:pt x="1094" y="1227"/>
                </a:lnTo>
                <a:lnTo>
                  <a:pt x="1100" y="1224"/>
                </a:lnTo>
                <a:lnTo>
                  <a:pt x="1100" y="1224"/>
                </a:lnTo>
                <a:lnTo>
                  <a:pt x="1121" y="1213"/>
                </a:lnTo>
                <a:lnTo>
                  <a:pt x="1130" y="1207"/>
                </a:lnTo>
                <a:lnTo>
                  <a:pt x="1139" y="1201"/>
                </a:lnTo>
                <a:lnTo>
                  <a:pt x="1150" y="1192"/>
                </a:lnTo>
                <a:lnTo>
                  <a:pt x="1161" y="1181"/>
                </a:lnTo>
                <a:lnTo>
                  <a:pt x="1173" y="1166"/>
                </a:lnTo>
                <a:lnTo>
                  <a:pt x="1188" y="1146"/>
                </a:lnTo>
                <a:lnTo>
                  <a:pt x="1188" y="1146"/>
                </a:lnTo>
                <a:lnTo>
                  <a:pt x="1203" y="1122"/>
                </a:lnTo>
                <a:lnTo>
                  <a:pt x="1216" y="1097"/>
                </a:lnTo>
                <a:lnTo>
                  <a:pt x="1227" y="1072"/>
                </a:lnTo>
                <a:lnTo>
                  <a:pt x="1237" y="1049"/>
                </a:lnTo>
                <a:lnTo>
                  <a:pt x="1243" y="1028"/>
                </a:lnTo>
                <a:lnTo>
                  <a:pt x="1249" y="1011"/>
                </a:lnTo>
                <a:lnTo>
                  <a:pt x="1251" y="1000"/>
                </a:lnTo>
                <a:lnTo>
                  <a:pt x="1251" y="995"/>
                </a:lnTo>
                <a:lnTo>
                  <a:pt x="1251" y="995"/>
                </a:lnTo>
                <a:lnTo>
                  <a:pt x="1245" y="990"/>
                </a:lnTo>
                <a:lnTo>
                  <a:pt x="1241" y="985"/>
                </a:lnTo>
                <a:lnTo>
                  <a:pt x="1241" y="985"/>
                </a:lnTo>
                <a:lnTo>
                  <a:pt x="1245" y="982"/>
                </a:lnTo>
                <a:lnTo>
                  <a:pt x="1252" y="972"/>
                </a:lnTo>
                <a:lnTo>
                  <a:pt x="1256" y="966"/>
                </a:lnTo>
                <a:lnTo>
                  <a:pt x="1260" y="958"/>
                </a:lnTo>
                <a:lnTo>
                  <a:pt x="1263" y="950"/>
                </a:lnTo>
                <a:lnTo>
                  <a:pt x="1266" y="941"/>
                </a:lnTo>
                <a:lnTo>
                  <a:pt x="1266" y="941"/>
                </a:lnTo>
                <a:lnTo>
                  <a:pt x="1268" y="928"/>
                </a:lnTo>
                <a:lnTo>
                  <a:pt x="1272" y="918"/>
                </a:lnTo>
                <a:lnTo>
                  <a:pt x="1274" y="906"/>
                </a:lnTo>
                <a:lnTo>
                  <a:pt x="1276" y="888"/>
                </a:lnTo>
                <a:lnTo>
                  <a:pt x="1276" y="888"/>
                </a:lnTo>
                <a:lnTo>
                  <a:pt x="1277" y="877"/>
                </a:lnTo>
                <a:lnTo>
                  <a:pt x="1278" y="868"/>
                </a:lnTo>
                <a:lnTo>
                  <a:pt x="1280" y="857"/>
                </a:lnTo>
                <a:lnTo>
                  <a:pt x="1280" y="855"/>
                </a:lnTo>
                <a:lnTo>
                  <a:pt x="1280" y="853"/>
                </a:lnTo>
                <a:lnTo>
                  <a:pt x="1279" y="850"/>
                </a:lnTo>
                <a:lnTo>
                  <a:pt x="1276" y="849"/>
                </a:lnTo>
                <a:lnTo>
                  <a:pt x="1276" y="849"/>
                </a:lnTo>
                <a:lnTo>
                  <a:pt x="1269" y="846"/>
                </a:lnTo>
                <a:lnTo>
                  <a:pt x="1266" y="845"/>
                </a:lnTo>
                <a:lnTo>
                  <a:pt x="1262" y="848"/>
                </a:lnTo>
                <a:lnTo>
                  <a:pt x="1256" y="854"/>
                </a:lnTo>
                <a:lnTo>
                  <a:pt x="1256" y="854"/>
                </a:lnTo>
                <a:lnTo>
                  <a:pt x="1245" y="865"/>
                </a:lnTo>
                <a:lnTo>
                  <a:pt x="1241" y="868"/>
                </a:lnTo>
                <a:lnTo>
                  <a:pt x="1241" y="868"/>
                </a:lnTo>
                <a:lnTo>
                  <a:pt x="1237" y="833"/>
                </a:lnTo>
                <a:lnTo>
                  <a:pt x="1233" y="806"/>
                </a:lnTo>
                <a:lnTo>
                  <a:pt x="1232" y="790"/>
                </a:lnTo>
                <a:lnTo>
                  <a:pt x="1232" y="790"/>
                </a:lnTo>
                <a:lnTo>
                  <a:pt x="1232" y="784"/>
                </a:lnTo>
                <a:lnTo>
                  <a:pt x="1231" y="778"/>
                </a:lnTo>
                <a:lnTo>
                  <a:pt x="1228" y="773"/>
                </a:lnTo>
                <a:lnTo>
                  <a:pt x="1227" y="771"/>
                </a:lnTo>
                <a:lnTo>
                  <a:pt x="1227" y="771"/>
                </a:lnTo>
                <a:lnTo>
                  <a:pt x="1226" y="771"/>
                </a:lnTo>
                <a:lnTo>
                  <a:pt x="1226" y="771"/>
                </a:lnTo>
                <a:lnTo>
                  <a:pt x="1224" y="773"/>
                </a:lnTo>
                <a:lnTo>
                  <a:pt x="1224" y="776"/>
                </a:lnTo>
                <a:lnTo>
                  <a:pt x="1223" y="776"/>
                </a:lnTo>
                <a:lnTo>
                  <a:pt x="1222" y="776"/>
                </a:lnTo>
                <a:lnTo>
                  <a:pt x="1222" y="776"/>
                </a:lnTo>
                <a:lnTo>
                  <a:pt x="1220" y="775"/>
                </a:lnTo>
                <a:lnTo>
                  <a:pt x="1218" y="776"/>
                </a:lnTo>
                <a:lnTo>
                  <a:pt x="1212" y="776"/>
                </a:lnTo>
                <a:lnTo>
                  <a:pt x="1212" y="776"/>
                </a:lnTo>
                <a:lnTo>
                  <a:pt x="1206" y="775"/>
                </a:lnTo>
                <a:lnTo>
                  <a:pt x="1204" y="777"/>
                </a:lnTo>
                <a:lnTo>
                  <a:pt x="1203" y="781"/>
                </a:lnTo>
                <a:lnTo>
                  <a:pt x="1203" y="781"/>
                </a:lnTo>
                <a:lnTo>
                  <a:pt x="1200" y="787"/>
                </a:lnTo>
                <a:lnTo>
                  <a:pt x="1198" y="792"/>
                </a:lnTo>
                <a:lnTo>
                  <a:pt x="1194" y="795"/>
                </a:lnTo>
                <a:lnTo>
                  <a:pt x="1193" y="800"/>
                </a:lnTo>
                <a:lnTo>
                  <a:pt x="1193" y="800"/>
                </a:lnTo>
                <a:lnTo>
                  <a:pt x="1193" y="803"/>
                </a:lnTo>
                <a:lnTo>
                  <a:pt x="1193" y="801"/>
                </a:lnTo>
                <a:lnTo>
                  <a:pt x="1193" y="803"/>
                </a:lnTo>
                <a:lnTo>
                  <a:pt x="1193" y="810"/>
                </a:lnTo>
                <a:lnTo>
                  <a:pt x="1193" y="810"/>
                </a:lnTo>
                <a:lnTo>
                  <a:pt x="1193" y="828"/>
                </a:lnTo>
                <a:lnTo>
                  <a:pt x="1194" y="854"/>
                </a:lnTo>
                <a:lnTo>
                  <a:pt x="1198" y="902"/>
                </a:lnTo>
                <a:lnTo>
                  <a:pt x="1198" y="902"/>
                </a:lnTo>
                <a:lnTo>
                  <a:pt x="1199" y="922"/>
                </a:lnTo>
                <a:lnTo>
                  <a:pt x="1198" y="945"/>
                </a:lnTo>
                <a:lnTo>
                  <a:pt x="1198" y="971"/>
                </a:lnTo>
                <a:lnTo>
                  <a:pt x="1198" y="971"/>
                </a:lnTo>
                <a:lnTo>
                  <a:pt x="1179" y="958"/>
                </a:lnTo>
                <a:lnTo>
                  <a:pt x="1166" y="950"/>
                </a:lnTo>
                <a:lnTo>
                  <a:pt x="1161" y="946"/>
                </a:lnTo>
                <a:lnTo>
                  <a:pt x="1159" y="946"/>
                </a:lnTo>
                <a:lnTo>
                  <a:pt x="1159" y="946"/>
                </a:lnTo>
                <a:lnTo>
                  <a:pt x="1158" y="948"/>
                </a:lnTo>
                <a:lnTo>
                  <a:pt x="1158" y="952"/>
                </a:lnTo>
                <a:lnTo>
                  <a:pt x="1156" y="966"/>
                </a:lnTo>
                <a:lnTo>
                  <a:pt x="1154" y="984"/>
                </a:lnTo>
                <a:lnTo>
                  <a:pt x="1151" y="994"/>
                </a:lnTo>
                <a:lnTo>
                  <a:pt x="1149" y="1005"/>
                </a:lnTo>
                <a:lnTo>
                  <a:pt x="1149" y="1005"/>
                </a:lnTo>
                <a:lnTo>
                  <a:pt x="1142" y="1025"/>
                </a:lnTo>
                <a:lnTo>
                  <a:pt x="1134" y="1045"/>
                </a:lnTo>
                <a:lnTo>
                  <a:pt x="1126" y="1060"/>
                </a:lnTo>
                <a:lnTo>
                  <a:pt x="1120" y="1068"/>
                </a:lnTo>
                <a:lnTo>
                  <a:pt x="1120" y="1068"/>
                </a:lnTo>
                <a:lnTo>
                  <a:pt x="1117" y="1069"/>
                </a:lnTo>
                <a:lnTo>
                  <a:pt x="1115" y="1069"/>
                </a:lnTo>
                <a:lnTo>
                  <a:pt x="1113" y="1067"/>
                </a:lnTo>
                <a:lnTo>
                  <a:pt x="1110" y="1064"/>
                </a:lnTo>
                <a:lnTo>
                  <a:pt x="1105" y="1057"/>
                </a:lnTo>
                <a:lnTo>
                  <a:pt x="1103" y="1055"/>
                </a:lnTo>
                <a:lnTo>
                  <a:pt x="1100" y="1054"/>
                </a:lnTo>
                <a:lnTo>
                  <a:pt x="1100" y="1054"/>
                </a:lnTo>
                <a:lnTo>
                  <a:pt x="1098" y="1054"/>
                </a:lnTo>
                <a:lnTo>
                  <a:pt x="1097" y="1056"/>
                </a:lnTo>
                <a:lnTo>
                  <a:pt x="1093" y="1061"/>
                </a:lnTo>
                <a:lnTo>
                  <a:pt x="1092" y="1062"/>
                </a:lnTo>
                <a:lnTo>
                  <a:pt x="1091" y="1062"/>
                </a:lnTo>
                <a:lnTo>
                  <a:pt x="1088" y="1060"/>
                </a:lnTo>
                <a:lnTo>
                  <a:pt x="1086" y="1054"/>
                </a:lnTo>
                <a:lnTo>
                  <a:pt x="1086" y="1054"/>
                </a:lnTo>
                <a:lnTo>
                  <a:pt x="1078" y="1040"/>
                </a:lnTo>
                <a:lnTo>
                  <a:pt x="1071" y="1028"/>
                </a:lnTo>
                <a:lnTo>
                  <a:pt x="1065" y="1018"/>
                </a:lnTo>
                <a:lnTo>
                  <a:pt x="1063" y="1015"/>
                </a:lnTo>
                <a:lnTo>
                  <a:pt x="1061" y="1010"/>
                </a:lnTo>
                <a:lnTo>
                  <a:pt x="1061" y="1010"/>
                </a:lnTo>
                <a:lnTo>
                  <a:pt x="1060" y="999"/>
                </a:lnTo>
                <a:lnTo>
                  <a:pt x="1061" y="983"/>
                </a:lnTo>
                <a:lnTo>
                  <a:pt x="1063" y="965"/>
                </a:lnTo>
                <a:lnTo>
                  <a:pt x="1061" y="946"/>
                </a:lnTo>
                <a:lnTo>
                  <a:pt x="1061" y="946"/>
                </a:lnTo>
                <a:lnTo>
                  <a:pt x="1060" y="932"/>
                </a:lnTo>
                <a:lnTo>
                  <a:pt x="1061" y="922"/>
                </a:lnTo>
                <a:lnTo>
                  <a:pt x="1060" y="911"/>
                </a:lnTo>
                <a:lnTo>
                  <a:pt x="1057" y="898"/>
                </a:lnTo>
                <a:lnTo>
                  <a:pt x="1057" y="898"/>
                </a:lnTo>
                <a:lnTo>
                  <a:pt x="1046" y="867"/>
                </a:lnTo>
                <a:lnTo>
                  <a:pt x="1037" y="844"/>
                </a:lnTo>
                <a:lnTo>
                  <a:pt x="1037" y="844"/>
                </a:lnTo>
                <a:lnTo>
                  <a:pt x="1029" y="827"/>
                </a:lnTo>
                <a:lnTo>
                  <a:pt x="1024" y="818"/>
                </a:lnTo>
                <a:lnTo>
                  <a:pt x="1023" y="814"/>
                </a:lnTo>
                <a:lnTo>
                  <a:pt x="1023" y="810"/>
                </a:lnTo>
                <a:lnTo>
                  <a:pt x="1023" y="810"/>
                </a:lnTo>
                <a:lnTo>
                  <a:pt x="1023" y="796"/>
                </a:lnTo>
                <a:lnTo>
                  <a:pt x="1024" y="789"/>
                </a:lnTo>
                <a:lnTo>
                  <a:pt x="1027" y="781"/>
                </a:lnTo>
                <a:lnTo>
                  <a:pt x="1027" y="781"/>
                </a:lnTo>
                <a:lnTo>
                  <a:pt x="1032" y="772"/>
                </a:lnTo>
                <a:lnTo>
                  <a:pt x="1037" y="768"/>
                </a:lnTo>
                <a:lnTo>
                  <a:pt x="1043" y="765"/>
                </a:lnTo>
                <a:lnTo>
                  <a:pt x="1047" y="761"/>
                </a:lnTo>
                <a:lnTo>
                  <a:pt x="1047" y="761"/>
                </a:lnTo>
                <a:lnTo>
                  <a:pt x="1055" y="751"/>
                </a:lnTo>
                <a:lnTo>
                  <a:pt x="1059" y="748"/>
                </a:lnTo>
                <a:lnTo>
                  <a:pt x="1061" y="747"/>
                </a:lnTo>
                <a:lnTo>
                  <a:pt x="1061" y="747"/>
                </a:lnTo>
                <a:lnTo>
                  <a:pt x="1063" y="743"/>
                </a:lnTo>
                <a:lnTo>
                  <a:pt x="1063" y="734"/>
                </a:lnTo>
                <a:lnTo>
                  <a:pt x="1064" y="727"/>
                </a:lnTo>
                <a:lnTo>
                  <a:pt x="1065" y="726"/>
                </a:lnTo>
                <a:lnTo>
                  <a:pt x="1066" y="727"/>
                </a:lnTo>
                <a:lnTo>
                  <a:pt x="1066" y="727"/>
                </a:lnTo>
                <a:lnTo>
                  <a:pt x="1071" y="739"/>
                </a:lnTo>
                <a:lnTo>
                  <a:pt x="1072" y="742"/>
                </a:lnTo>
                <a:lnTo>
                  <a:pt x="1074" y="742"/>
                </a:lnTo>
                <a:lnTo>
                  <a:pt x="1075" y="740"/>
                </a:lnTo>
                <a:lnTo>
                  <a:pt x="1076" y="737"/>
                </a:lnTo>
                <a:lnTo>
                  <a:pt x="1076" y="737"/>
                </a:lnTo>
                <a:lnTo>
                  <a:pt x="1080" y="710"/>
                </a:lnTo>
                <a:lnTo>
                  <a:pt x="1081" y="693"/>
                </a:lnTo>
                <a:lnTo>
                  <a:pt x="1081" y="693"/>
                </a:lnTo>
                <a:lnTo>
                  <a:pt x="1087" y="697"/>
                </a:lnTo>
                <a:lnTo>
                  <a:pt x="1088" y="698"/>
                </a:lnTo>
                <a:lnTo>
                  <a:pt x="1091" y="698"/>
                </a:lnTo>
                <a:lnTo>
                  <a:pt x="1091" y="695"/>
                </a:lnTo>
                <a:lnTo>
                  <a:pt x="1091" y="693"/>
                </a:lnTo>
                <a:lnTo>
                  <a:pt x="1091" y="693"/>
                </a:lnTo>
                <a:lnTo>
                  <a:pt x="1089" y="683"/>
                </a:lnTo>
                <a:lnTo>
                  <a:pt x="1091" y="672"/>
                </a:lnTo>
                <a:lnTo>
                  <a:pt x="1091" y="661"/>
                </a:lnTo>
                <a:lnTo>
                  <a:pt x="1091" y="654"/>
                </a:lnTo>
                <a:lnTo>
                  <a:pt x="1091" y="654"/>
                </a:lnTo>
                <a:lnTo>
                  <a:pt x="1091" y="649"/>
                </a:lnTo>
                <a:lnTo>
                  <a:pt x="1093" y="645"/>
                </a:lnTo>
                <a:lnTo>
                  <a:pt x="1096" y="641"/>
                </a:lnTo>
                <a:lnTo>
                  <a:pt x="1096" y="634"/>
                </a:lnTo>
                <a:lnTo>
                  <a:pt x="1096" y="634"/>
                </a:lnTo>
                <a:lnTo>
                  <a:pt x="1094" y="625"/>
                </a:lnTo>
                <a:lnTo>
                  <a:pt x="1091" y="611"/>
                </a:lnTo>
                <a:lnTo>
                  <a:pt x="1086" y="598"/>
                </a:lnTo>
                <a:lnTo>
                  <a:pt x="1083" y="594"/>
                </a:lnTo>
                <a:lnTo>
                  <a:pt x="1081" y="591"/>
                </a:lnTo>
                <a:lnTo>
                  <a:pt x="1081" y="591"/>
                </a:lnTo>
                <a:lnTo>
                  <a:pt x="1075" y="587"/>
                </a:lnTo>
                <a:lnTo>
                  <a:pt x="1068" y="583"/>
                </a:lnTo>
                <a:lnTo>
                  <a:pt x="1061" y="580"/>
                </a:lnTo>
                <a:lnTo>
                  <a:pt x="1057" y="576"/>
                </a:lnTo>
                <a:lnTo>
                  <a:pt x="1057" y="576"/>
                </a:lnTo>
                <a:lnTo>
                  <a:pt x="1055" y="574"/>
                </a:lnTo>
                <a:lnTo>
                  <a:pt x="1054" y="571"/>
                </a:lnTo>
                <a:lnTo>
                  <a:pt x="1053" y="569"/>
                </a:lnTo>
                <a:lnTo>
                  <a:pt x="1047" y="566"/>
                </a:lnTo>
                <a:lnTo>
                  <a:pt x="1047" y="566"/>
                </a:lnTo>
                <a:lnTo>
                  <a:pt x="1032" y="561"/>
                </a:lnTo>
                <a:lnTo>
                  <a:pt x="1026" y="561"/>
                </a:lnTo>
                <a:lnTo>
                  <a:pt x="1023" y="561"/>
                </a:lnTo>
                <a:lnTo>
                  <a:pt x="1023" y="561"/>
                </a:lnTo>
                <a:lnTo>
                  <a:pt x="1019" y="561"/>
                </a:lnTo>
                <a:lnTo>
                  <a:pt x="1015" y="560"/>
                </a:lnTo>
                <a:lnTo>
                  <a:pt x="1008" y="558"/>
                </a:lnTo>
                <a:lnTo>
                  <a:pt x="998" y="552"/>
                </a:lnTo>
                <a:lnTo>
                  <a:pt x="998" y="552"/>
                </a:lnTo>
                <a:lnTo>
                  <a:pt x="987" y="545"/>
                </a:lnTo>
                <a:lnTo>
                  <a:pt x="978" y="541"/>
                </a:lnTo>
                <a:lnTo>
                  <a:pt x="969" y="537"/>
                </a:lnTo>
                <a:lnTo>
                  <a:pt x="959" y="537"/>
                </a:lnTo>
                <a:lnTo>
                  <a:pt x="959" y="537"/>
                </a:lnTo>
                <a:lnTo>
                  <a:pt x="952" y="538"/>
                </a:lnTo>
                <a:lnTo>
                  <a:pt x="946" y="539"/>
                </a:lnTo>
                <a:lnTo>
                  <a:pt x="940" y="541"/>
                </a:lnTo>
                <a:lnTo>
                  <a:pt x="930" y="542"/>
                </a:lnTo>
                <a:lnTo>
                  <a:pt x="930" y="542"/>
                </a:lnTo>
                <a:lnTo>
                  <a:pt x="907" y="542"/>
                </a:lnTo>
                <a:lnTo>
                  <a:pt x="896" y="542"/>
                </a:lnTo>
                <a:lnTo>
                  <a:pt x="896" y="542"/>
                </a:lnTo>
                <a:lnTo>
                  <a:pt x="898" y="547"/>
                </a:lnTo>
                <a:lnTo>
                  <a:pt x="901" y="549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881" y="556"/>
                </a:lnTo>
                <a:lnTo>
                  <a:pt x="881" y="556"/>
                </a:lnTo>
                <a:lnTo>
                  <a:pt x="868" y="561"/>
                </a:lnTo>
                <a:lnTo>
                  <a:pt x="858" y="566"/>
                </a:lnTo>
                <a:lnTo>
                  <a:pt x="853" y="570"/>
                </a:lnTo>
                <a:lnTo>
                  <a:pt x="852" y="571"/>
                </a:lnTo>
                <a:lnTo>
                  <a:pt x="867" y="581"/>
                </a:lnTo>
                <a:lnTo>
                  <a:pt x="867" y="581"/>
                </a:lnTo>
                <a:lnTo>
                  <a:pt x="868" y="581"/>
                </a:lnTo>
                <a:lnTo>
                  <a:pt x="868" y="582"/>
                </a:lnTo>
                <a:lnTo>
                  <a:pt x="867" y="583"/>
                </a:lnTo>
                <a:lnTo>
                  <a:pt x="862" y="586"/>
                </a:lnTo>
                <a:lnTo>
                  <a:pt x="862" y="586"/>
                </a:lnTo>
                <a:lnTo>
                  <a:pt x="851" y="589"/>
                </a:lnTo>
                <a:lnTo>
                  <a:pt x="847" y="592"/>
                </a:lnTo>
                <a:lnTo>
                  <a:pt x="842" y="595"/>
                </a:lnTo>
                <a:lnTo>
                  <a:pt x="842" y="595"/>
                </a:lnTo>
                <a:lnTo>
                  <a:pt x="836" y="600"/>
                </a:lnTo>
                <a:lnTo>
                  <a:pt x="828" y="605"/>
                </a:lnTo>
                <a:lnTo>
                  <a:pt x="818" y="610"/>
                </a:lnTo>
                <a:lnTo>
                  <a:pt x="818" y="610"/>
                </a:lnTo>
                <a:lnTo>
                  <a:pt x="768" y="575"/>
                </a:lnTo>
                <a:lnTo>
                  <a:pt x="731" y="547"/>
                </a:lnTo>
                <a:lnTo>
                  <a:pt x="716" y="536"/>
                </a:lnTo>
                <a:lnTo>
                  <a:pt x="706" y="527"/>
                </a:lnTo>
                <a:lnTo>
                  <a:pt x="706" y="527"/>
                </a:lnTo>
                <a:lnTo>
                  <a:pt x="694" y="516"/>
                </a:lnTo>
                <a:lnTo>
                  <a:pt x="682" y="508"/>
                </a:lnTo>
                <a:lnTo>
                  <a:pt x="672" y="502"/>
                </a:lnTo>
                <a:lnTo>
                  <a:pt x="667" y="498"/>
                </a:lnTo>
                <a:lnTo>
                  <a:pt x="667" y="498"/>
                </a:lnTo>
                <a:lnTo>
                  <a:pt x="667" y="497"/>
                </a:lnTo>
                <a:lnTo>
                  <a:pt x="670" y="493"/>
                </a:lnTo>
                <a:lnTo>
                  <a:pt x="675" y="487"/>
                </a:lnTo>
                <a:lnTo>
                  <a:pt x="676" y="483"/>
                </a:lnTo>
                <a:lnTo>
                  <a:pt x="677" y="480"/>
                </a:lnTo>
                <a:lnTo>
                  <a:pt x="676" y="476"/>
                </a:lnTo>
                <a:lnTo>
                  <a:pt x="672" y="474"/>
                </a:lnTo>
                <a:lnTo>
                  <a:pt x="672" y="474"/>
                </a:lnTo>
                <a:lnTo>
                  <a:pt x="658" y="468"/>
                </a:lnTo>
                <a:lnTo>
                  <a:pt x="653" y="464"/>
                </a:lnTo>
                <a:lnTo>
                  <a:pt x="653" y="464"/>
                </a:lnTo>
                <a:lnTo>
                  <a:pt x="644" y="432"/>
                </a:lnTo>
                <a:lnTo>
                  <a:pt x="627" y="363"/>
                </a:lnTo>
                <a:lnTo>
                  <a:pt x="611" y="292"/>
                </a:lnTo>
                <a:lnTo>
                  <a:pt x="604" y="259"/>
                </a:lnTo>
                <a:lnTo>
                  <a:pt x="604" y="259"/>
                </a:lnTo>
                <a:lnTo>
                  <a:pt x="608" y="238"/>
                </a:lnTo>
                <a:lnTo>
                  <a:pt x="609" y="226"/>
                </a:lnTo>
                <a:lnTo>
                  <a:pt x="609" y="220"/>
                </a:lnTo>
                <a:lnTo>
                  <a:pt x="609" y="220"/>
                </a:lnTo>
                <a:lnTo>
                  <a:pt x="606" y="219"/>
                </a:lnTo>
                <a:lnTo>
                  <a:pt x="604" y="220"/>
                </a:lnTo>
                <a:lnTo>
                  <a:pt x="599" y="220"/>
                </a:lnTo>
                <a:lnTo>
                  <a:pt x="599" y="2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1C58D03-DD97-5594-EAB2-FFE774B26A82}"/>
              </a:ext>
            </a:extLst>
          </p:cNvPr>
          <p:cNvSpPr txBox="1"/>
          <p:nvPr/>
        </p:nvSpPr>
        <p:spPr>
          <a:xfrm rot="20959649">
            <a:off x="1784388" y="990125"/>
            <a:ext cx="899707" cy="3746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ドン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C61E5C-6CF6-80C3-E68F-AA117BDB4713}"/>
              </a:ext>
            </a:extLst>
          </p:cNvPr>
          <p:cNvSpPr txBox="1"/>
          <p:nvPr/>
        </p:nvSpPr>
        <p:spPr>
          <a:xfrm>
            <a:off x="893347" y="684208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組み合わせて衝突イメージに</a:t>
            </a:r>
          </a:p>
        </p:txBody>
      </p:sp>
      <p:sp>
        <p:nvSpPr>
          <p:cNvPr id="14" name="星: 16 pt 13">
            <a:extLst>
              <a:ext uri="{FF2B5EF4-FFF2-40B4-BE49-F238E27FC236}">
                <a16:creationId xmlns:a16="http://schemas.microsoft.com/office/drawing/2014/main" id="{986F054B-6077-C8B0-61DB-25383EBDF69D}"/>
              </a:ext>
            </a:extLst>
          </p:cNvPr>
          <p:cNvSpPr/>
          <p:nvPr/>
        </p:nvSpPr>
        <p:spPr>
          <a:xfrm>
            <a:off x="1699405" y="3929868"/>
            <a:ext cx="1069676" cy="1058580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C29228B5-53B8-0EF0-D065-1A5ADD418957}"/>
              </a:ext>
            </a:extLst>
          </p:cNvPr>
          <p:cNvSpPr>
            <a:spLocks/>
          </p:cNvSpPr>
          <p:nvPr/>
        </p:nvSpPr>
        <p:spPr bwMode="auto">
          <a:xfrm>
            <a:off x="893348" y="4051220"/>
            <a:ext cx="1207080" cy="2181366"/>
          </a:xfrm>
          <a:custGeom>
            <a:avLst/>
            <a:gdLst>
              <a:gd name="T0" fmla="*/ 166 w 1120"/>
              <a:gd name="T1" fmla="*/ 39 h 2024"/>
              <a:gd name="T2" fmla="*/ 155 w 1120"/>
              <a:gd name="T3" fmla="*/ 19 h 2024"/>
              <a:gd name="T4" fmla="*/ 112 w 1120"/>
              <a:gd name="T5" fmla="*/ 19 h 2024"/>
              <a:gd name="T6" fmla="*/ 69 w 1120"/>
              <a:gd name="T7" fmla="*/ 23 h 2024"/>
              <a:gd name="T8" fmla="*/ 35 w 1120"/>
              <a:gd name="T9" fmla="*/ 55 h 2024"/>
              <a:gd name="T10" fmla="*/ 39 w 1120"/>
              <a:gd name="T11" fmla="*/ 73 h 2024"/>
              <a:gd name="T12" fmla="*/ 5 w 1120"/>
              <a:gd name="T13" fmla="*/ 112 h 2024"/>
              <a:gd name="T14" fmla="*/ 9 w 1120"/>
              <a:gd name="T15" fmla="*/ 180 h 2024"/>
              <a:gd name="T16" fmla="*/ 53 w 1120"/>
              <a:gd name="T17" fmla="*/ 237 h 2024"/>
              <a:gd name="T18" fmla="*/ 121 w 1120"/>
              <a:gd name="T19" fmla="*/ 268 h 2024"/>
              <a:gd name="T20" fmla="*/ 155 w 1120"/>
              <a:gd name="T21" fmla="*/ 282 h 2024"/>
              <a:gd name="T22" fmla="*/ 205 w 1120"/>
              <a:gd name="T23" fmla="*/ 324 h 2024"/>
              <a:gd name="T24" fmla="*/ 110 w 1120"/>
              <a:gd name="T25" fmla="*/ 436 h 2024"/>
              <a:gd name="T26" fmla="*/ 95 w 1120"/>
              <a:gd name="T27" fmla="*/ 641 h 2024"/>
              <a:gd name="T28" fmla="*/ 73 w 1120"/>
              <a:gd name="T29" fmla="*/ 701 h 2024"/>
              <a:gd name="T30" fmla="*/ 155 w 1120"/>
              <a:gd name="T31" fmla="*/ 857 h 2024"/>
              <a:gd name="T32" fmla="*/ 185 w 1120"/>
              <a:gd name="T33" fmla="*/ 861 h 2024"/>
              <a:gd name="T34" fmla="*/ 215 w 1120"/>
              <a:gd name="T35" fmla="*/ 824 h 2024"/>
              <a:gd name="T36" fmla="*/ 221 w 1120"/>
              <a:gd name="T37" fmla="*/ 762 h 2024"/>
              <a:gd name="T38" fmla="*/ 234 w 1120"/>
              <a:gd name="T39" fmla="*/ 744 h 2024"/>
              <a:gd name="T40" fmla="*/ 264 w 1120"/>
              <a:gd name="T41" fmla="*/ 729 h 2024"/>
              <a:gd name="T42" fmla="*/ 238 w 1120"/>
              <a:gd name="T43" fmla="*/ 672 h 2024"/>
              <a:gd name="T44" fmla="*/ 200 w 1120"/>
              <a:gd name="T45" fmla="*/ 673 h 2024"/>
              <a:gd name="T46" fmla="*/ 230 w 1120"/>
              <a:gd name="T47" fmla="*/ 603 h 2024"/>
              <a:gd name="T48" fmla="*/ 284 w 1120"/>
              <a:gd name="T49" fmla="*/ 749 h 2024"/>
              <a:gd name="T50" fmla="*/ 243 w 1120"/>
              <a:gd name="T51" fmla="*/ 814 h 2024"/>
              <a:gd name="T52" fmla="*/ 230 w 1120"/>
              <a:gd name="T53" fmla="*/ 1169 h 2024"/>
              <a:gd name="T54" fmla="*/ 225 w 1120"/>
              <a:gd name="T55" fmla="*/ 1469 h 2024"/>
              <a:gd name="T56" fmla="*/ 220 w 1120"/>
              <a:gd name="T57" fmla="*/ 1862 h 2024"/>
              <a:gd name="T58" fmla="*/ 152 w 1120"/>
              <a:gd name="T59" fmla="*/ 1928 h 2024"/>
              <a:gd name="T60" fmla="*/ 206 w 1120"/>
              <a:gd name="T61" fmla="*/ 1954 h 2024"/>
              <a:gd name="T62" fmla="*/ 296 w 1120"/>
              <a:gd name="T63" fmla="*/ 1928 h 2024"/>
              <a:gd name="T64" fmla="*/ 378 w 1120"/>
              <a:gd name="T65" fmla="*/ 1845 h 2024"/>
              <a:gd name="T66" fmla="*/ 389 w 1120"/>
              <a:gd name="T67" fmla="*/ 1661 h 2024"/>
              <a:gd name="T68" fmla="*/ 447 w 1120"/>
              <a:gd name="T69" fmla="*/ 1291 h 2024"/>
              <a:gd name="T70" fmla="*/ 491 w 1120"/>
              <a:gd name="T71" fmla="*/ 1130 h 2024"/>
              <a:gd name="T72" fmla="*/ 588 w 1120"/>
              <a:gd name="T73" fmla="*/ 1393 h 2024"/>
              <a:gd name="T74" fmla="*/ 481 w 1120"/>
              <a:gd name="T75" fmla="*/ 1856 h 2024"/>
              <a:gd name="T76" fmla="*/ 613 w 1120"/>
              <a:gd name="T77" fmla="*/ 1988 h 2024"/>
              <a:gd name="T78" fmla="*/ 695 w 1120"/>
              <a:gd name="T79" fmla="*/ 2017 h 2024"/>
              <a:gd name="T80" fmla="*/ 730 w 1120"/>
              <a:gd name="T81" fmla="*/ 1959 h 2024"/>
              <a:gd name="T82" fmla="*/ 760 w 1120"/>
              <a:gd name="T83" fmla="*/ 1615 h 2024"/>
              <a:gd name="T84" fmla="*/ 788 w 1120"/>
              <a:gd name="T85" fmla="*/ 1423 h 2024"/>
              <a:gd name="T86" fmla="*/ 803 w 1120"/>
              <a:gd name="T87" fmla="*/ 1173 h 2024"/>
              <a:gd name="T88" fmla="*/ 652 w 1120"/>
              <a:gd name="T89" fmla="*/ 862 h 2024"/>
              <a:gd name="T90" fmla="*/ 659 w 1120"/>
              <a:gd name="T91" fmla="*/ 801 h 2024"/>
              <a:gd name="T92" fmla="*/ 608 w 1120"/>
              <a:gd name="T93" fmla="*/ 477 h 2024"/>
              <a:gd name="T94" fmla="*/ 855 w 1120"/>
              <a:gd name="T95" fmla="*/ 561 h 2024"/>
              <a:gd name="T96" fmla="*/ 1007 w 1120"/>
              <a:gd name="T97" fmla="*/ 516 h 2024"/>
              <a:gd name="T98" fmla="*/ 1011 w 1120"/>
              <a:gd name="T99" fmla="*/ 478 h 2024"/>
              <a:gd name="T100" fmla="*/ 1097 w 1120"/>
              <a:gd name="T101" fmla="*/ 454 h 2024"/>
              <a:gd name="T102" fmla="*/ 1119 w 1120"/>
              <a:gd name="T103" fmla="*/ 433 h 2024"/>
              <a:gd name="T104" fmla="*/ 1109 w 1120"/>
              <a:gd name="T105" fmla="*/ 404 h 2024"/>
              <a:gd name="T106" fmla="*/ 1071 w 1120"/>
              <a:gd name="T107" fmla="*/ 398 h 2024"/>
              <a:gd name="T108" fmla="*/ 1004 w 1120"/>
              <a:gd name="T109" fmla="*/ 404 h 2024"/>
              <a:gd name="T110" fmla="*/ 944 w 1120"/>
              <a:gd name="T111" fmla="*/ 419 h 2024"/>
              <a:gd name="T112" fmla="*/ 710 w 1120"/>
              <a:gd name="T113" fmla="*/ 419 h 2024"/>
              <a:gd name="T114" fmla="*/ 549 w 1120"/>
              <a:gd name="T115" fmla="*/ 258 h 2024"/>
              <a:gd name="T116" fmla="*/ 492 w 1120"/>
              <a:gd name="T117" fmla="*/ 217 h 2024"/>
              <a:gd name="T118" fmla="*/ 324 w 1120"/>
              <a:gd name="T119" fmla="*/ 171 h 2024"/>
              <a:gd name="T120" fmla="*/ 312 w 1120"/>
              <a:gd name="T121" fmla="*/ 97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24">
                <a:moveTo>
                  <a:pt x="248" y="58"/>
                </a:moveTo>
                <a:lnTo>
                  <a:pt x="248" y="58"/>
                </a:lnTo>
                <a:lnTo>
                  <a:pt x="247" y="57"/>
                </a:lnTo>
                <a:lnTo>
                  <a:pt x="242" y="55"/>
                </a:lnTo>
                <a:lnTo>
                  <a:pt x="227" y="47"/>
                </a:lnTo>
                <a:lnTo>
                  <a:pt x="209" y="41"/>
                </a:lnTo>
                <a:lnTo>
                  <a:pt x="202" y="40"/>
                </a:lnTo>
                <a:lnTo>
                  <a:pt x="194" y="39"/>
                </a:lnTo>
                <a:lnTo>
                  <a:pt x="194" y="39"/>
                </a:lnTo>
                <a:lnTo>
                  <a:pt x="166" y="39"/>
                </a:lnTo>
                <a:lnTo>
                  <a:pt x="154" y="37"/>
                </a:lnTo>
                <a:lnTo>
                  <a:pt x="149" y="35"/>
                </a:lnTo>
                <a:lnTo>
                  <a:pt x="146" y="34"/>
                </a:lnTo>
                <a:lnTo>
                  <a:pt x="146" y="34"/>
                </a:lnTo>
                <a:lnTo>
                  <a:pt x="144" y="31"/>
                </a:lnTo>
                <a:lnTo>
                  <a:pt x="144" y="29"/>
                </a:lnTo>
                <a:lnTo>
                  <a:pt x="146" y="27"/>
                </a:lnTo>
                <a:lnTo>
                  <a:pt x="148" y="24"/>
                </a:lnTo>
                <a:lnTo>
                  <a:pt x="153" y="20"/>
                </a:lnTo>
                <a:lnTo>
                  <a:pt x="155" y="19"/>
                </a:lnTo>
                <a:lnTo>
                  <a:pt x="155" y="19"/>
                </a:lnTo>
                <a:lnTo>
                  <a:pt x="149" y="23"/>
                </a:lnTo>
                <a:lnTo>
                  <a:pt x="143" y="24"/>
                </a:lnTo>
                <a:lnTo>
                  <a:pt x="140" y="24"/>
                </a:lnTo>
                <a:lnTo>
                  <a:pt x="136" y="24"/>
                </a:lnTo>
                <a:lnTo>
                  <a:pt x="136" y="24"/>
                </a:lnTo>
                <a:lnTo>
                  <a:pt x="119" y="22"/>
                </a:lnTo>
                <a:lnTo>
                  <a:pt x="114" y="20"/>
                </a:lnTo>
                <a:lnTo>
                  <a:pt x="112" y="19"/>
                </a:lnTo>
                <a:lnTo>
                  <a:pt x="112" y="19"/>
                </a:lnTo>
                <a:lnTo>
                  <a:pt x="105" y="16"/>
                </a:lnTo>
                <a:lnTo>
                  <a:pt x="92" y="9"/>
                </a:lnTo>
                <a:lnTo>
                  <a:pt x="73" y="0"/>
                </a:lnTo>
                <a:lnTo>
                  <a:pt x="73" y="0"/>
                </a:lnTo>
                <a:lnTo>
                  <a:pt x="80" y="12"/>
                </a:lnTo>
                <a:lnTo>
                  <a:pt x="87" y="24"/>
                </a:lnTo>
                <a:lnTo>
                  <a:pt x="87" y="24"/>
                </a:lnTo>
                <a:lnTo>
                  <a:pt x="86" y="23"/>
                </a:lnTo>
                <a:lnTo>
                  <a:pt x="80" y="23"/>
                </a:lnTo>
                <a:lnTo>
                  <a:pt x="69" y="23"/>
                </a:lnTo>
                <a:lnTo>
                  <a:pt x="53" y="24"/>
                </a:lnTo>
                <a:lnTo>
                  <a:pt x="53" y="24"/>
                </a:lnTo>
                <a:lnTo>
                  <a:pt x="40" y="28"/>
                </a:lnTo>
                <a:lnTo>
                  <a:pt x="33" y="30"/>
                </a:lnTo>
                <a:lnTo>
                  <a:pt x="29" y="33"/>
                </a:lnTo>
                <a:lnTo>
                  <a:pt x="29" y="34"/>
                </a:lnTo>
                <a:lnTo>
                  <a:pt x="58" y="39"/>
                </a:lnTo>
                <a:lnTo>
                  <a:pt x="58" y="39"/>
                </a:lnTo>
                <a:lnTo>
                  <a:pt x="45" y="48"/>
                </a:lnTo>
                <a:lnTo>
                  <a:pt x="35" y="55"/>
                </a:lnTo>
                <a:lnTo>
                  <a:pt x="29" y="58"/>
                </a:lnTo>
                <a:lnTo>
                  <a:pt x="29" y="58"/>
                </a:lnTo>
                <a:lnTo>
                  <a:pt x="28" y="58"/>
                </a:lnTo>
                <a:lnTo>
                  <a:pt x="29" y="59"/>
                </a:lnTo>
                <a:lnTo>
                  <a:pt x="31" y="61"/>
                </a:lnTo>
                <a:lnTo>
                  <a:pt x="39" y="63"/>
                </a:lnTo>
                <a:lnTo>
                  <a:pt x="39" y="63"/>
                </a:lnTo>
                <a:lnTo>
                  <a:pt x="40" y="64"/>
                </a:lnTo>
                <a:lnTo>
                  <a:pt x="40" y="68"/>
                </a:lnTo>
                <a:lnTo>
                  <a:pt x="39" y="73"/>
                </a:lnTo>
                <a:lnTo>
                  <a:pt x="24" y="83"/>
                </a:lnTo>
                <a:lnTo>
                  <a:pt x="39" y="92"/>
                </a:lnTo>
                <a:lnTo>
                  <a:pt x="39" y="92"/>
                </a:lnTo>
                <a:lnTo>
                  <a:pt x="31" y="100"/>
                </a:lnTo>
                <a:lnTo>
                  <a:pt x="26" y="106"/>
                </a:lnTo>
                <a:lnTo>
                  <a:pt x="24" y="107"/>
                </a:lnTo>
                <a:lnTo>
                  <a:pt x="24" y="107"/>
                </a:lnTo>
                <a:lnTo>
                  <a:pt x="20" y="107"/>
                </a:lnTo>
                <a:lnTo>
                  <a:pt x="14" y="109"/>
                </a:lnTo>
                <a:lnTo>
                  <a:pt x="5" y="112"/>
                </a:lnTo>
                <a:lnTo>
                  <a:pt x="29" y="131"/>
                </a:lnTo>
                <a:lnTo>
                  <a:pt x="0" y="131"/>
                </a:lnTo>
                <a:lnTo>
                  <a:pt x="0" y="131"/>
                </a:lnTo>
                <a:lnTo>
                  <a:pt x="9" y="142"/>
                </a:lnTo>
                <a:lnTo>
                  <a:pt x="15" y="151"/>
                </a:lnTo>
                <a:lnTo>
                  <a:pt x="19" y="156"/>
                </a:lnTo>
                <a:lnTo>
                  <a:pt x="19" y="156"/>
                </a:lnTo>
                <a:lnTo>
                  <a:pt x="18" y="161"/>
                </a:lnTo>
                <a:lnTo>
                  <a:pt x="14" y="169"/>
                </a:lnTo>
                <a:lnTo>
                  <a:pt x="9" y="180"/>
                </a:lnTo>
                <a:lnTo>
                  <a:pt x="29" y="185"/>
                </a:lnTo>
                <a:lnTo>
                  <a:pt x="9" y="204"/>
                </a:lnTo>
                <a:lnTo>
                  <a:pt x="9" y="204"/>
                </a:lnTo>
                <a:lnTo>
                  <a:pt x="24" y="208"/>
                </a:lnTo>
                <a:lnTo>
                  <a:pt x="36" y="213"/>
                </a:lnTo>
                <a:lnTo>
                  <a:pt x="40" y="215"/>
                </a:lnTo>
                <a:lnTo>
                  <a:pt x="43" y="219"/>
                </a:lnTo>
                <a:lnTo>
                  <a:pt x="43" y="219"/>
                </a:lnTo>
                <a:lnTo>
                  <a:pt x="48" y="228"/>
                </a:lnTo>
                <a:lnTo>
                  <a:pt x="53" y="237"/>
                </a:lnTo>
                <a:lnTo>
                  <a:pt x="58" y="247"/>
                </a:lnTo>
                <a:lnTo>
                  <a:pt x="60" y="251"/>
                </a:lnTo>
                <a:lnTo>
                  <a:pt x="63" y="253"/>
                </a:lnTo>
                <a:lnTo>
                  <a:pt x="63" y="253"/>
                </a:lnTo>
                <a:lnTo>
                  <a:pt x="75" y="256"/>
                </a:lnTo>
                <a:lnTo>
                  <a:pt x="96" y="259"/>
                </a:lnTo>
                <a:lnTo>
                  <a:pt x="114" y="263"/>
                </a:lnTo>
                <a:lnTo>
                  <a:pt x="120" y="265"/>
                </a:lnTo>
                <a:lnTo>
                  <a:pt x="121" y="267"/>
                </a:lnTo>
                <a:lnTo>
                  <a:pt x="121" y="268"/>
                </a:lnTo>
                <a:lnTo>
                  <a:pt x="121" y="268"/>
                </a:lnTo>
                <a:lnTo>
                  <a:pt x="119" y="271"/>
                </a:lnTo>
                <a:lnTo>
                  <a:pt x="116" y="274"/>
                </a:lnTo>
                <a:lnTo>
                  <a:pt x="116" y="275"/>
                </a:lnTo>
                <a:lnTo>
                  <a:pt x="116" y="276"/>
                </a:lnTo>
                <a:lnTo>
                  <a:pt x="121" y="277"/>
                </a:lnTo>
                <a:lnTo>
                  <a:pt x="121" y="277"/>
                </a:lnTo>
                <a:lnTo>
                  <a:pt x="141" y="281"/>
                </a:lnTo>
                <a:lnTo>
                  <a:pt x="155" y="282"/>
                </a:lnTo>
                <a:lnTo>
                  <a:pt x="155" y="282"/>
                </a:lnTo>
                <a:lnTo>
                  <a:pt x="157" y="281"/>
                </a:lnTo>
                <a:lnTo>
                  <a:pt x="159" y="280"/>
                </a:lnTo>
                <a:lnTo>
                  <a:pt x="164" y="282"/>
                </a:lnTo>
                <a:lnTo>
                  <a:pt x="175" y="287"/>
                </a:lnTo>
                <a:lnTo>
                  <a:pt x="175" y="287"/>
                </a:lnTo>
                <a:lnTo>
                  <a:pt x="189" y="296"/>
                </a:lnTo>
                <a:lnTo>
                  <a:pt x="202" y="303"/>
                </a:lnTo>
                <a:lnTo>
                  <a:pt x="214" y="312"/>
                </a:lnTo>
                <a:lnTo>
                  <a:pt x="214" y="312"/>
                </a:lnTo>
                <a:lnTo>
                  <a:pt x="205" y="324"/>
                </a:lnTo>
                <a:lnTo>
                  <a:pt x="186" y="353"/>
                </a:lnTo>
                <a:lnTo>
                  <a:pt x="174" y="369"/>
                </a:lnTo>
                <a:lnTo>
                  <a:pt x="161" y="385"/>
                </a:lnTo>
                <a:lnTo>
                  <a:pt x="151" y="397"/>
                </a:lnTo>
                <a:lnTo>
                  <a:pt x="141" y="404"/>
                </a:lnTo>
                <a:lnTo>
                  <a:pt x="141" y="404"/>
                </a:lnTo>
                <a:lnTo>
                  <a:pt x="132" y="410"/>
                </a:lnTo>
                <a:lnTo>
                  <a:pt x="125" y="418"/>
                </a:lnTo>
                <a:lnTo>
                  <a:pt x="118" y="426"/>
                </a:lnTo>
                <a:lnTo>
                  <a:pt x="110" y="436"/>
                </a:lnTo>
                <a:lnTo>
                  <a:pt x="101" y="450"/>
                </a:lnTo>
                <a:lnTo>
                  <a:pt x="97" y="455"/>
                </a:lnTo>
                <a:lnTo>
                  <a:pt x="97" y="458"/>
                </a:lnTo>
                <a:lnTo>
                  <a:pt x="97" y="458"/>
                </a:lnTo>
                <a:lnTo>
                  <a:pt x="98" y="483"/>
                </a:lnTo>
                <a:lnTo>
                  <a:pt x="97" y="539"/>
                </a:lnTo>
                <a:lnTo>
                  <a:pt x="97" y="623"/>
                </a:lnTo>
                <a:lnTo>
                  <a:pt x="97" y="623"/>
                </a:lnTo>
                <a:lnTo>
                  <a:pt x="97" y="630"/>
                </a:lnTo>
                <a:lnTo>
                  <a:pt x="95" y="641"/>
                </a:lnTo>
                <a:lnTo>
                  <a:pt x="92" y="650"/>
                </a:lnTo>
                <a:lnTo>
                  <a:pt x="90" y="655"/>
                </a:lnTo>
                <a:lnTo>
                  <a:pt x="87" y="658"/>
                </a:lnTo>
                <a:lnTo>
                  <a:pt x="87" y="658"/>
                </a:lnTo>
                <a:lnTo>
                  <a:pt x="85" y="660"/>
                </a:lnTo>
                <a:lnTo>
                  <a:pt x="82" y="665"/>
                </a:lnTo>
                <a:lnTo>
                  <a:pt x="78" y="677"/>
                </a:lnTo>
                <a:lnTo>
                  <a:pt x="74" y="690"/>
                </a:lnTo>
                <a:lnTo>
                  <a:pt x="73" y="701"/>
                </a:lnTo>
                <a:lnTo>
                  <a:pt x="73" y="701"/>
                </a:lnTo>
                <a:lnTo>
                  <a:pt x="75" y="710"/>
                </a:lnTo>
                <a:lnTo>
                  <a:pt x="81" y="726"/>
                </a:lnTo>
                <a:lnTo>
                  <a:pt x="101" y="767"/>
                </a:lnTo>
                <a:lnTo>
                  <a:pt x="131" y="833"/>
                </a:lnTo>
                <a:lnTo>
                  <a:pt x="131" y="833"/>
                </a:lnTo>
                <a:lnTo>
                  <a:pt x="135" y="840"/>
                </a:lnTo>
                <a:lnTo>
                  <a:pt x="141" y="846"/>
                </a:lnTo>
                <a:lnTo>
                  <a:pt x="147" y="853"/>
                </a:lnTo>
                <a:lnTo>
                  <a:pt x="155" y="857"/>
                </a:lnTo>
                <a:lnTo>
                  <a:pt x="155" y="857"/>
                </a:lnTo>
                <a:lnTo>
                  <a:pt x="159" y="860"/>
                </a:lnTo>
                <a:lnTo>
                  <a:pt x="163" y="862"/>
                </a:lnTo>
                <a:lnTo>
                  <a:pt x="169" y="867"/>
                </a:lnTo>
                <a:lnTo>
                  <a:pt x="171" y="868"/>
                </a:lnTo>
                <a:lnTo>
                  <a:pt x="174" y="870"/>
                </a:lnTo>
                <a:lnTo>
                  <a:pt x="176" y="870"/>
                </a:lnTo>
                <a:lnTo>
                  <a:pt x="180" y="867"/>
                </a:lnTo>
                <a:lnTo>
                  <a:pt x="180" y="867"/>
                </a:lnTo>
                <a:lnTo>
                  <a:pt x="182" y="865"/>
                </a:lnTo>
                <a:lnTo>
                  <a:pt x="185" y="861"/>
                </a:lnTo>
                <a:lnTo>
                  <a:pt x="189" y="854"/>
                </a:lnTo>
                <a:lnTo>
                  <a:pt x="193" y="848"/>
                </a:lnTo>
                <a:lnTo>
                  <a:pt x="196" y="845"/>
                </a:lnTo>
                <a:lnTo>
                  <a:pt x="199" y="843"/>
                </a:lnTo>
                <a:lnTo>
                  <a:pt x="199" y="843"/>
                </a:lnTo>
                <a:lnTo>
                  <a:pt x="209" y="838"/>
                </a:lnTo>
                <a:lnTo>
                  <a:pt x="211" y="837"/>
                </a:lnTo>
                <a:lnTo>
                  <a:pt x="214" y="833"/>
                </a:lnTo>
                <a:lnTo>
                  <a:pt x="214" y="833"/>
                </a:lnTo>
                <a:lnTo>
                  <a:pt x="215" y="824"/>
                </a:lnTo>
                <a:lnTo>
                  <a:pt x="217" y="814"/>
                </a:lnTo>
                <a:lnTo>
                  <a:pt x="219" y="799"/>
                </a:lnTo>
                <a:lnTo>
                  <a:pt x="219" y="799"/>
                </a:lnTo>
                <a:lnTo>
                  <a:pt x="220" y="798"/>
                </a:lnTo>
                <a:lnTo>
                  <a:pt x="221" y="794"/>
                </a:lnTo>
                <a:lnTo>
                  <a:pt x="223" y="784"/>
                </a:lnTo>
                <a:lnTo>
                  <a:pt x="223" y="784"/>
                </a:lnTo>
                <a:lnTo>
                  <a:pt x="223" y="778"/>
                </a:lnTo>
                <a:lnTo>
                  <a:pt x="222" y="770"/>
                </a:lnTo>
                <a:lnTo>
                  <a:pt x="221" y="762"/>
                </a:lnTo>
                <a:lnTo>
                  <a:pt x="222" y="760"/>
                </a:lnTo>
                <a:lnTo>
                  <a:pt x="223" y="760"/>
                </a:lnTo>
                <a:lnTo>
                  <a:pt x="223" y="760"/>
                </a:lnTo>
                <a:lnTo>
                  <a:pt x="227" y="761"/>
                </a:lnTo>
                <a:lnTo>
                  <a:pt x="230" y="762"/>
                </a:lnTo>
                <a:lnTo>
                  <a:pt x="230" y="762"/>
                </a:lnTo>
                <a:lnTo>
                  <a:pt x="231" y="761"/>
                </a:lnTo>
                <a:lnTo>
                  <a:pt x="233" y="755"/>
                </a:lnTo>
                <a:lnTo>
                  <a:pt x="233" y="755"/>
                </a:lnTo>
                <a:lnTo>
                  <a:pt x="234" y="744"/>
                </a:lnTo>
                <a:lnTo>
                  <a:pt x="234" y="733"/>
                </a:lnTo>
                <a:lnTo>
                  <a:pt x="233" y="721"/>
                </a:lnTo>
                <a:lnTo>
                  <a:pt x="233" y="721"/>
                </a:lnTo>
                <a:lnTo>
                  <a:pt x="238" y="721"/>
                </a:lnTo>
                <a:lnTo>
                  <a:pt x="248" y="721"/>
                </a:lnTo>
                <a:lnTo>
                  <a:pt x="248" y="721"/>
                </a:lnTo>
                <a:lnTo>
                  <a:pt x="251" y="722"/>
                </a:lnTo>
                <a:lnTo>
                  <a:pt x="255" y="725"/>
                </a:lnTo>
                <a:lnTo>
                  <a:pt x="261" y="728"/>
                </a:lnTo>
                <a:lnTo>
                  <a:pt x="264" y="729"/>
                </a:lnTo>
                <a:lnTo>
                  <a:pt x="265" y="728"/>
                </a:lnTo>
                <a:lnTo>
                  <a:pt x="265" y="725"/>
                </a:lnTo>
                <a:lnTo>
                  <a:pt x="262" y="716"/>
                </a:lnTo>
                <a:lnTo>
                  <a:pt x="262" y="716"/>
                </a:lnTo>
                <a:lnTo>
                  <a:pt x="256" y="699"/>
                </a:lnTo>
                <a:lnTo>
                  <a:pt x="250" y="686"/>
                </a:lnTo>
                <a:lnTo>
                  <a:pt x="244" y="677"/>
                </a:lnTo>
                <a:lnTo>
                  <a:pt x="242" y="675"/>
                </a:lnTo>
                <a:lnTo>
                  <a:pt x="238" y="672"/>
                </a:lnTo>
                <a:lnTo>
                  <a:pt x="238" y="672"/>
                </a:lnTo>
                <a:lnTo>
                  <a:pt x="232" y="671"/>
                </a:lnTo>
                <a:lnTo>
                  <a:pt x="227" y="671"/>
                </a:lnTo>
                <a:lnTo>
                  <a:pt x="223" y="672"/>
                </a:lnTo>
                <a:lnTo>
                  <a:pt x="219" y="672"/>
                </a:lnTo>
                <a:lnTo>
                  <a:pt x="219" y="672"/>
                </a:lnTo>
                <a:lnTo>
                  <a:pt x="214" y="671"/>
                </a:lnTo>
                <a:lnTo>
                  <a:pt x="209" y="672"/>
                </a:lnTo>
                <a:lnTo>
                  <a:pt x="209" y="672"/>
                </a:lnTo>
                <a:lnTo>
                  <a:pt x="203" y="673"/>
                </a:lnTo>
                <a:lnTo>
                  <a:pt x="200" y="673"/>
                </a:lnTo>
                <a:lnTo>
                  <a:pt x="199" y="672"/>
                </a:lnTo>
                <a:lnTo>
                  <a:pt x="199" y="672"/>
                </a:lnTo>
                <a:lnTo>
                  <a:pt x="202" y="656"/>
                </a:lnTo>
                <a:lnTo>
                  <a:pt x="208" y="627"/>
                </a:lnTo>
                <a:lnTo>
                  <a:pt x="214" y="599"/>
                </a:lnTo>
                <a:lnTo>
                  <a:pt x="216" y="591"/>
                </a:lnTo>
                <a:lnTo>
                  <a:pt x="217" y="589"/>
                </a:lnTo>
                <a:lnTo>
                  <a:pt x="219" y="589"/>
                </a:lnTo>
                <a:lnTo>
                  <a:pt x="219" y="589"/>
                </a:lnTo>
                <a:lnTo>
                  <a:pt x="230" y="603"/>
                </a:lnTo>
                <a:lnTo>
                  <a:pt x="251" y="626"/>
                </a:lnTo>
                <a:lnTo>
                  <a:pt x="272" y="649"/>
                </a:lnTo>
                <a:lnTo>
                  <a:pt x="279" y="658"/>
                </a:lnTo>
                <a:lnTo>
                  <a:pt x="282" y="662"/>
                </a:lnTo>
                <a:lnTo>
                  <a:pt x="282" y="662"/>
                </a:lnTo>
                <a:lnTo>
                  <a:pt x="283" y="678"/>
                </a:lnTo>
                <a:lnTo>
                  <a:pt x="286" y="708"/>
                </a:lnTo>
                <a:lnTo>
                  <a:pt x="286" y="723"/>
                </a:lnTo>
                <a:lnTo>
                  <a:pt x="286" y="737"/>
                </a:lnTo>
                <a:lnTo>
                  <a:pt x="284" y="749"/>
                </a:lnTo>
                <a:lnTo>
                  <a:pt x="283" y="753"/>
                </a:lnTo>
                <a:lnTo>
                  <a:pt x="282" y="755"/>
                </a:lnTo>
                <a:lnTo>
                  <a:pt x="282" y="755"/>
                </a:lnTo>
                <a:lnTo>
                  <a:pt x="271" y="767"/>
                </a:lnTo>
                <a:lnTo>
                  <a:pt x="255" y="785"/>
                </a:lnTo>
                <a:lnTo>
                  <a:pt x="249" y="794"/>
                </a:lnTo>
                <a:lnTo>
                  <a:pt x="244" y="803"/>
                </a:lnTo>
                <a:lnTo>
                  <a:pt x="242" y="809"/>
                </a:lnTo>
                <a:lnTo>
                  <a:pt x="242" y="811"/>
                </a:lnTo>
                <a:lnTo>
                  <a:pt x="243" y="814"/>
                </a:lnTo>
                <a:lnTo>
                  <a:pt x="243" y="814"/>
                </a:lnTo>
                <a:lnTo>
                  <a:pt x="251" y="820"/>
                </a:lnTo>
                <a:lnTo>
                  <a:pt x="259" y="823"/>
                </a:lnTo>
                <a:lnTo>
                  <a:pt x="267" y="828"/>
                </a:lnTo>
                <a:lnTo>
                  <a:pt x="267" y="828"/>
                </a:lnTo>
                <a:lnTo>
                  <a:pt x="261" y="877"/>
                </a:lnTo>
                <a:lnTo>
                  <a:pt x="248" y="989"/>
                </a:lnTo>
                <a:lnTo>
                  <a:pt x="241" y="1054"/>
                </a:lnTo>
                <a:lnTo>
                  <a:pt x="234" y="1116"/>
                </a:lnTo>
                <a:lnTo>
                  <a:pt x="230" y="1169"/>
                </a:lnTo>
                <a:lnTo>
                  <a:pt x="228" y="1208"/>
                </a:lnTo>
                <a:lnTo>
                  <a:pt x="228" y="1208"/>
                </a:lnTo>
                <a:lnTo>
                  <a:pt x="230" y="1268"/>
                </a:lnTo>
                <a:lnTo>
                  <a:pt x="232" y="1325"/>
                </a:lnTo>
                <a:lnTo>
                  <a:pt x="233" y="1353"/>
                </a:lnTo>
                <a:lnTo>
                  <a:pt x="232" y="1380"/>
                </a:lnTo>
                <a:lnTo>
                  <a:pt x="231" y="1407"/>
                </a:lnTo>
                <a:lnTo>
                  <a:pt x="228" y="1432"/>
                </a:lnTo>
                <a:lnTo>
                  <a:pt x="228" y="1432"/>
                </a:lnTo>
                <a:lnTo>
                  <a:pt x="225" y="1469"/>
                </a:lnTo>
                <a:lnTo>
                  <a:pt x="222" y="1523"/>
                </a:lnTo>
                <a:lnTo>
                  <a:pt x="217" y="1658"/>
                </a:lnTo>
                <a:lnTo>
                  <a:pt x="215" y="1778"/>
                </a:lnTo>
                <a:lnTo>
                  <a:pt x="214" y="1832"/>
                </a:lnTo>
                <a:lnTo>
                  <a:pt x="228" y="1847"/>
                </a:lnTo>
                <a:lnTo>
                  <a:pt x="228" y="1847"/>
                </a:lnTo>
                <a:lnTo>
                  <a:pt x="228" y="1849"/>
                </a:lnTo>
                <a:lnTo>
                  <a:pt x="226" y="1855"/>
                </a:lnTo>
                <a:lnTo>
                  <a:pt x="223" y="1859"/>
                </a:lnTo>
                <a:lnTo>
                  <a:pt x="220" y="1862"/>
                </a:lnTo>
                <a:lnTo>
                  <a:pt x="215" y="1867"/>
                </a:lnTo>
                <a:lnTo>
                  <a:pt x="209" y="1871"/>
                </a:lnTo>
                <a:lnTo>
                  <a:pt x="209" y="1871"/>
                </a:lnTo>
                <a:lnTo>
                  <a:pt x="200" y="1876"/>
                </a:lnTo>
                <a:lnTo>
                  <a:pt x="191" y="1883"/>
                </a:lnTo>
                <a:lnTo>
                  <a:pt x="181" y="1893"/>
                </a:lnTo>
                <a:lnTo>
                  <a:pt x="171" y="1903"/>
                </a:lnTo>
                <a:lnTo>
                  <a:pt x="163" y="1912"/>
                </a:lnTo>
                <a:lnTo>
                  <a:pt x="155" y="1921"/>
                </a:lnTo>
                <a:lnTo>
                  <a:pt x="152" y="1928"/>
                </a:lnTo>
                <a:lnTo>
                  <a:pt x="151" y="1932"/>
                </a:lnTo>
                <a:lnTo>
                  <a:pt x="151" y="1934"/>
                </a:lnTo>
                <a:lnTo>
                  <a:pt x="151" y="1934"/>
                </a:lnTo>
                <a:lnTo>
                  <a:pt x="153" y="1938"/>
                </a:lnTo>
                <a:lnTo>
                  <a:pt x="158" y="1943"/>
                </a:lnTo>
                <a:lnTo>
                  <a:pt x="165" y="1947"/>
                </a:lnTo>
                <a:lnTo>
                  <a:pt x="174" y="1949"/>
                </a:lnTo>
                <a:lnTo>
                  <a:pt x="183" y="1953"/>
                </a:lnTo>
                <a:lnTo>
                  <a:pt x="194" y="1954"/>
                </a:lnTo>
                <a:lnTo>
                  <a:pt x="206" y="1954"/>
                </a:lnTo>
                <a:lnTo>
                  <a:pt x="219" y="1954"/>
                </a:lnTo>
                <a:lnTo>
                  <a:pt x="219" y="1954"/>
                </a:lnTo>
                <a:lnTo>
                  <a:pt x="243" y="1951"/>
                </a:lnTo>
                <a:lnTo>
                  <a:pt x="265" y="1949"/>
                </a:lnTo>
                <a:lnTo>
                  <a:pt x="273" y="1947"/>
                </a:lnTo>
                <a:lnTo>
                  <a:pt x="282" y="1944"/>
                </a:lnTo>
                <a:lnTo>
                  <a:pt x="288" y="1939"/>
                </a:lnTo>
                <a:lnTo>
                  <a:pt x="292" y="1934"/>
                </a:lnTo>
                <a:lnTo>
                  <a:pt x="292" y="1934"/>
                </a:lnTo>
                <a:lnTo>
                  <a:pt x="296" y="1928"/>
                </a:lnTo>
                <a:lnTo>
                  <a:pt x="303" y="1923"/>
                </a:lnTo>
                <a:lnTo>
                  <a:pt x="321" y="1915"/>
                </a:lnTo>
                <a:lnTo>
                  <a:pt x="331" y="1909"/>
                </a:lnTo>
                <a:lnTo>
                  <a:pt x="340" y="1901"/>
                </a:lnTo>
                <a:lnTo>
                  <a:pt x="351" y="1892"/>
                </a:lnTo>
                <a:lnTo>
                  <a:pt x="360" y="1881"/>
                </a:lnTo>
                <a:lnTo>
                  <a:pt x="360" y="1881"/>
                </a:lnTo>
                <a:lnTo>
                  <a:pt x="367" y="1869"/>
                </a:lnTo>
                <a:lnTo>
                  <a:pt x="373" y="1856"/>
                </a:lnTo>
                <a:lnTo>
                  <a:pt x="378" y="1845"/>
                </a:lnTo>
                <a:lnTo>
                  <a:pt x="380" y="1836"/>
                </a:lnTo>
                <a:lnTo>
                  <a:pt x="384" y="1822"/>
                </a:lnTo>
                <a:lnTo>
                  <a:pt x="384" y="1817"/>
                </a:lnTo>
                <a:lnTo>
                  <a:pt x="374" y="1783"/>
                </a:lnTo>
                <a:lnTo>
                  <a:pt x="389" y="1764"/>
                </a:lnTo>
                <a:lnTo>
                  <a:pt x="389" y="1764"/>
                </a:lnTo>
                <a:lnTo>
                  <a:pt x="390" y="1731"/>
                </a:lnTo>
                <a:lnTo>
                  <a:pt x="390" y="1699"/>
                </a:lnTo>
                <a:lnTo>
                  <a:pt x="389" y="1661"/>
                </a:lnTo>
                <a:lnTo>
                  <a:pt x="389" y="1661"/>
                </a:lnTo>
                <a:lnTo>
                  <a:pt x="389" y="1649"/>
                </a:lnTo>
                <a:lnTo>
                  <a:pt x="390" y="1633"/>
                </a:lnTo>
                <a:lnTo>
                  <a:pt x="396" y="1590"/>
                </a:lnTo>
                <a:lnTo>
                  <a:pt x="406" y="1536"/>
                </a:lnTo>
                <a:lnTo>
                  <a:pt x="417" y="1477"/>
                </a:lnTo>
                <a:lnTo>
                  <a:pt x="438" y="1364"/>
                </a:lnTo>
                <a:lnTo>
                  <a:pt x="444" y="1320"/>
                </a:lnTo>
                <a:lnTo>
                  <a:pt x="446" y="1303"/>
                </a:lnTo>
                <a:lnTo>
                  <a:pt x="447" y="1291"/>
                </a:lnTo>
                <a:lnTo>
                  <a:pt x="447" y="1291"/>
                </a:lnTo>
                <a:lnTo>
                  <a:pt x="449" y="1268"/>
                </a:lnTo>
                <a:lnTo>
                  <a:pt x="453" y="1240"/>
                </a:lnTo>
                <a:lnTo>
                  <a:pt x="458" y="1211"/>
                </a:lnTo>
                <a:lnTo>
                  <a:pt x="464" y="1183"/>
                </a:lnTo>
                <a:lnTo>
                  <a:pt x="472" y="1158"/>
                </a:lnTo>
                <a:lnTo>
                  <a:pt x="479" y="1139"/>
                </a:lnTo>
                <a:lnTo>
                  <a:pt x="483" y="1133"/>
                </a:lnTo>
                <a:lnTo>
                  <a:pt x="485" y="1129"/>
                </a:lnTo>
                <a:lnTo>
                  <a:pt x="489" y="1128"/>
                </a:lnTo>
                <a:lnTo>
                  <a:pt x="491" y="1130"/>
                </a:lnTo>
                <a:lnTo>
                  <a:pt x="491" y="1130"/>
                </a:lnTo>
                <a:lnTo>
                  <a:pt x="497" y="1141"/>
                </a:lnTo>
                <a:lnTo>
                  <a:pt x="503" y="1158"/>
                </a:lnTo>
                <a:lnTo>
                  <a:pt x="520" y="1201"/>
                </a:lnTo>
                <a:lnTo>
                  <a:pt x="535" y="1245"/>
                </a:lnTo>
                <a:lnTo>
                  <a:pt x="545" y="1276"/>
                </a:lnTo>
                <a:lnTo>
                  <a:pt x="545" y="1276"/>
                </a:lnTo>
                <a:lnTo>
                  <a:pt x="554" y="1307"/>
                </a:lnTo>
                <a:lnTo>
                  <a:pt x="570" y="1346"/>
                </a:lnTo>
                <a:lnTo>
                  <a:pt x="588" y="1393"/>
                </a:lnTo>
                <a:lnTo>
                  <a:pt x="489" y="1770"/>
                </a:lnTo>
                <a:lnTo>
                  <a:pt x="503" y="1782"/>
                </a:lnTo>
                <a:lnTo>
                  <a:pt x="503" y="1782"/>
                </a:lnTo>
                <a:lnTo>
                  <a:pt x="498" y="1791"/>
                </a:lnTo>
                <a:lnTo>
                  <a:pt x="490" y="1810"/>
                </a:lnTo>
                <a:lnTo>
                  <a:pt x="485" y="1822"/>
                </a:lnTo>
                <a:lnTo>
                  <a:pt x="483" y="1836"/>
                </a:lnTo>
                <a:lnTo>
                  <a:pt x="480" y="1847"/>
                </a:lnTo>
                <a:lnTo>
                  <a:pt x="480" y="1851"/>
                </a:lnTo>
                <a:lnTo>
                  <a:pt x="481" y="1856"/>
                </a:lnTo>
                <a:lnTo>
                  <a:pt x="481" y="1856"/>
                </a:lnTo>
                <a:lnTo>
                  <a:pt x="484" y="1861"/>
                </a:lnTo>
                <a:lnTo>
                  <a:pt x="487" y="1867"/>
                </a:lnTo>
                <a:lnTo>
                  <a:pt x="498" y="1882"/>
                </a:lnTo>
                <a:lnTo>
                  <a:pt x="515" y="1900"/>
                </a:lnTo>
                <a:lnTo>
                  <a:pt x="535" y="1920"/>
                </a:lnTo>
                <a:lnTo>
                  <a:pt x="556" y="1939"/>
                </a:lnTo>
                <a:lnTo>
                  <a:pt x="576" y="1957"/>
                </a:lnTo>
                <a:lnTo>
                  <a:pt x="596" y="1975"/>
                </a:lnTo>
                <a:lnTo>
                  <a:pt x="613" y="1988"/>
                </a:lnTo>
                <a:lnTo>
                  <a:pt x="613" y="1988"/>
                </a:lnTo>
                <a:lnTo>
                  <a:pt x="640" y="2009"/>
                </a:lnTo>
                <a:lnTo>
                  <a:pt x="652" y="2016"/>
                </a:lnTo>
                <a:lnTo>
                  <a:pt x="663" y="2021"/>
                </a:lnTo>
                <a:lnTo>
                  <a:pt x="672" y="2024"/>
                </a:lnTo>
                <a:lnTo>
                  <a:pt x="677" y="2024"/>
                </a:lnTo>
                <a:lnTo>
                  <a:pt x="682" y="2023"/>
                </a:lnTo>
                <a:lnTo>
                  <a:pt x="687" y="2022"/>
                </a:lnTo>
                <a:lnTo>
                  <a:pt x="692" y="2020"/>
                </a:lnTo>
                <a:lnTo>
                  <a:pt x="695" y="2017"/>
                </a:lnTo>
                <a:lnTo>
                  <a:pt x="700" y="2012"/>
                </a:lnTo>
                <a:lnTo>
                  <a:pt x="700" y="2012"/>
                </a:lnTo>
                <a:lnTo>
                  <a:pt x="715" y="1994"/>
                </a:lnTo>
                <a:lnTo>
                  <a:pt x="721" y="1987"/>
                </a:lnTo>
                <a:lnTo>
                  <a:pt x="725" y="1979"/>
                </a:lnTo>
                <a:lnTo>
                  <a:pt x="727" y="1973"/>
                </a:lnTo>
                <a:lnTo>
                  <a:pt x="730" y="1968"/>
                </a:lnTo>
                <a:lnTo>
                  <a:pt x="730" y="1964"/>
                </a:lnTo>
                <a:lnTo>
                  <a:pt x="730" y="1959"/>
                </a:lnTo>
                <a:lnTo>
                  <a:pt x="730" y="1959"/>
                </a:lnTo>
                <a:lnTo>
                  <a:pt x="727" y="1953"/>
                </a:lnTo>
                <a:lnTo>
                  <a:pt x="723" y="1945"/>
                </a:lnTo>
                <a:lnTo>
                  <a:pt x="710" y="1926"/>
                </a:lnTo>
                <a:lnTo>
                  <a:pt x="692" y="1901"/>
                </a:lnTo>
                <a:lnTo>
                  <a:pt x="663" y="1830"/>
                </a:lnTo>
                <a:lnTo>
                  <a:pt x="710" y="1837"/>
                </a:lnTo>
                <a:lnTo>
                  <a:pt x="710" y="1837"/>
                </a:lnTo>
                <a:lnTo>
                  <a:pt x="736" y="1726"/>
                </a:lnTo>
                <a:lnTo>
                  <a:pt x="754" y="1646"/>
                </a:lnTo>
                <a:lnTo>
                  <a:pt x="760" y="1615"/>
                </a:lnTo>
                <a:lnTo>
                  <a:pt x="761" y="1599"/>
                </a:lnTo>
                <a:lnTo>
                  <a:pt x="761" y="1599"/>
                </a:lnTo>
                <a:lnTo>
                  <a:pt x="761" y="1587"/>
                </a:lnTo>
                <a:lnTo>
                  <a:pt x="762" y="1569"/>
                </a:lnTo>
                <a:lnTo>
                  <a:pt x="768" y="1518"/>
                </a:lnTo>
                <a:lnTo>
                  <a:pt x="772" y="1491"/>
                </a:lnTo>
                <a:lnTo>
                  <a:pt x="777" y="1464"/>
                </a:lnTo>
                <a:lnTo>
                  <a:pt x="783" y="1441"/>
                </a:lnTo>
                <a:lnTo>
                  <a:pt x="788" y="1423"/>
                </a:lnTo>
                <a:lnTo>
                  <a:pt x="788" y="1423"/>
                </a:lnTo>
                <a:lnTo>
                  <a:pt x="798" y="1395"/>
                </a:lnTo>
                <a:lnTo>
                  <a:pt x="806" y="1368"/>
                </a:lnTo>
                <a:lnTo>
                  <a:pt x="809" y="1356"/>
                </a:lnTo>
                <a:lnTo>
                  <a:pt x="811" y="1342"/>
                </a:lnTo>
                <a:lnTo>
                  <a:pt x="812" y="1329"/>
                </a:lnTo>
                <a:lnTo>
                  <a:pt x="812" y="1315"/>
                </a:lnTo>
                <a:lnTo>
                  <a:pt x="812" y="1315"/>
                </a:lnTo>
                <a:lnTo>
                  <a:pt x="811" y="1294"/>
                </a:lnTo>
                <a:lnTo>
                  <a:pt x="810" y="1261"/>
                </a:lnTo>
                <a:lnTo>
                  <a:pt x="803" y="1173"/>
                </a:lnTo>
                <a:lnTo>
                  <a:pt x="796" y="1128"/>
                </a:lnTo>
                <a:lnTo>
                  <a:pt x="792" y="1086"/>
                </a:lnTo>
                <a:lnTo>
                  <a:pt x="784" y="1054"/>
                </a:lnTo>
                <a:lnTo>
                  <a:pt x="782" y="1041"/>
                </a:lnTo>
                <a:lnTo>
                  <a:pt x="778" y="1033"/>
                </a:lnTo>
                <a:lnTo>
                  <a:pt x="778" y="1033"/>
                </a:lnTo>
                <a:lnTo>
                  <a:pt x="767" y="1016"/>
                </a:lnTo>
                <a:lnTo>
                  <a:pt x="751" y="991"/>
                </a:lnTo>
                <a:lnTo>
                  <a:pt x="708" y="934"/>
                </a:lnTo>
                <a:lnTo>
                  <a:pt x="652" y="862"/>
                </a:lnTo>
                <a:lnTo>
                  <a:pt x="652" y="862"/>
                </a:lnTo>
                <a:lnTo>
                  <a:pt x="666" y="859"/>
                </a:lnTo>
                <a:lnTo>
                  <a:pt x="676" y="854"/>
                </a:lnTo>
                <a:lnTo>
                  <a:pt x="680" y="850"/>
                </a:lnTo>
                <a:lnTo>
                  <a:pt x="681" y="848"/>
                </a:lnTo>
                <a:lnTo>
                  <a:pt x="681" y="848"/>
                </a:lnTo>
                <a:lnTo>
                  <a:pt x="681" y="844"/>
                </a:lnTo>
                <a:lnTo>
                  <a:pt x="678" y="839"/>
                </a:lnTo>
                <a:lnTo>
                  <a:pt x="670" y="824"/>
                </a:lnTo>
                <a:lnTo>
                  <a:pt x="659" y="801"/>
                </a:lnTo>
                <a:lnTo>
                  <a:pt x="653" y="787"/>
                </a:lnTo>
                <a:lnTo>
                  <a:pt x="647" y="770"/>
                </a:lnTo>
                <a:lnTo>
                  <a:pt x="647" y="770"/>
                </a:lnTo>
                <a:lnTo>
                  <a:pt x="643" y="757"/>
                </a:lnTo>
                <a:lnTo>
                  <a:pt x="641" y="743"/>
                </a:lnTo>
                <a:lnTo>
                  <a:pt x="633" y="703"/>
                </a:lnTo>
                <a:lnTo>
                  <a:pt x="627" y="655"/>
                </a:lnTo>
                <a:lnTo>
                  <a:pt x="621" y="605"/>
                </a:lnTo>
                <a:lnTo>
                  <a:pt x="612" y="516"/>
                </a:lnTo>
                <a:lnTo>
                  <a:pt x="608" y="477"/>
                </a:lnTo>
                <a:lnTo>
                  <a:pt x="608" y="477"/>
                </a:lnTo>
                <a:lnTo>
                  <a:pt x="670" y="516"/>
                </a:lnTo>
                <a:lnTo>
                  <a:pt x="739" y="560"/>
                </a:lnTo>
                <a:lnTo>
                  <a:pt x="739" y="560"/>
                </a:lnTo>
                <a:lnTo>
                  <a:pt x="743" y="561"/>
                </a:lnTo>
                <a:lnTo>
                  <a:pt x="749" y="563"/>
                </a:lnTo>
                <a:lnTo>
                  <a:pt x="768" y="563"/>
                </a:lnTo>
                <a:lnTo>
                  <a:pt x="795" y="564"/>
                </a:lnTo>
                <a:lnTo>
                  <a:pt x="824" y="563"/>
                </a:lnTo>
                <a:lnTo>
                  <a:pt x="855" y="561"/>
                </a:lnTo>
                <a:lnTo>
                  <a:pt x="884" y="559"/>
                </a:lnTo>
                <a:lnTo>
                  <a:pt x="908" y="555"/>
                </a:lnTo>
                <a:lnTo>
                  <a:pt x="917" y="553"/>
                </a:lnTo>
                <a:lnTo>
                  <a:pt x="924" y="550"/>
                </a:lnTo>
                <a:lnTo>
                  <a:pt x="924" y="550"/>
                </a:lnTo>
                <a:lnTo>
                  <a:pt x="950" y="541"/>
                </a:lnTo>
                <a:lnTo>
                  <a:pt x="976" y="531"/>
                </a:lnTo>
                <a:lnTo>
                  <a:pt x="989" y="526"/>
                </a:lnTo>
                <a:lnTo>
                  <a:pt x="1000" y="521"/>
                </a:lnTo>
                <a:lnTo>
                  <a:pt x="1007" y="516"/>
                </a:lnTo>
                <a:lnTo>
                  <a:pt x="1012" y="511"/>
                </a:lnTo>
                <a:lnTo>
                  <a:pt x="1012" y="511"/>
                </a:lnTo>
                <a:lnTo>
                  <a:pt x="1014" y="507"/>
                </a:lnTo>
                <a:lnTo>
                  <a:pt x="1014" y="502"/>
                </a:lnTo>
                <a:lnTo>
                  <a:pt x="1013" y="497"/>
                </a:lnTo>
                <a:lnTo>
                  <a:pt x="1012" y="492"/>
                </a:lnTo>
                <a:lnTo>
                  <a:pt x="1008" y="485"/>
                </a:lnTo>
                <a:lnTo>
                  <a:pt x="1007" y="482"/>
                </a:lnTo>
                <a:lnTo>
                  <a:pt x="1007" y="482"/>
                </a:lnTo>
                <a:lnTo>
                  <a:pt x="1011" y="478"/>
                </a:lnTo>
                <a:lnTo>
                  <a:pt x="1026" y="468"/>
                </a:lnTo>
                <a:lnTo>
                  <a:pt x="1026" y="468"/>
                </a:lnTo>
                <a:lnTo>
                  <a:pt x="1035" y="461"/>
                </a:lnTo>
                <a:lnTo>
                  <a:pt x="1038" y="458"/>
                </a:lnTo>
                <a:lnTo>
                  <a:pt x="1046" y="455"/>
                </a:lnTo>
                <a:lnTo>
                  <a:pt x="1060" y="453"/>
                </a:lnTo>
                <a:lnTo>
                  <a:pt x="1060" y="453"/>
                </a:lnTo>
                <a:lnTo>
                  <a:pt x="1070" y="452"/>
                </a:lnTo>
                <a:lnTo>
                  <a:pt x="1080" y="452"/>
                </a:lnTo>
                <a:lnTo>
                  <a:pt x="1097" y="454"/>
                </a:lnTo>
                <a:lnTo>
                  <a:pt x="1109" y="457"/>
                </a:lnTo>
                <a:lnTo>
                  <a:pt x="1111" y="455"/>
                </a:lnTo>
                <a:lnTo>
                  <a:pt x="1114" y="453"/>
                </a:lnTo>
                <a:lnTo>
                  <a:pt x="1114" y="453"/>
                </a:lnTo>
                <a:lnTo>
                  <a:pt x="1116" y="446"/>
                </a:lnTo>
                <a:lnTo>
                  <a:pt x="1119" y="441"/>
                </a:lnTo>
                <a:lnTo>
                  <a:pt x="1120" y="436"/>
                </a:lnTo>
                <a:lnTo>
                  <a:pt x="1120" y="435"/>
                </a:lnTo>
                <a:lnTo>
                  <a:pt x="1119" y="433"/>
                </a:lnTo>
                <a:lnTo>
                  <a:pt x="1119" y="433"/>
                </a:lnTo>
                <a:lnTo>
                  <a:pt x="1118" y="432"/>
                </a:lnTo>
                <a:lnTo>
                  <a:pt x="1118" y="430"/>
                </a:lnTo>
                <a:lnTo>
                  <a:pt x="1119" y="426"/>
                </a:lnTo>
                <a:lnTo>
                  <a:pt x="1119" y="419"/>
                </a:lnTo>
                <a:lnTo>
                  <a:pt x="1119" y="419"/>
                </a:lnTo>
                <a:lnTo>
                  <a:pt x="1116" y="410"/>
                </a:lnTo>
                <a:lnTo>
                  <a:pt x="1115" y="405"/>
                </a:lnTo>
                <a:lnTo>
                  <a:pt x="1113" y="404"/>
                </a:lnTo>
                <a:lnTo>
                  <a:pt x="1109" y="404"/>
                </a:lnTo>
                <a:lnTo>
                  <a:pt x="1109" y="404"/>
                </a:lnTo>
                <a:lnTo>
                  <a:pt x="1085" y="409"/>
                </a:lnTo>
                <a:lnTo>
                  <a:pt x="1085" y="409"/>
                </a:lnTo>
                <a:lnTo>
                  <a:pt x="1086" y="408"/>
                </a:lnTo>
                <a:lnTo>
                  <a:pt x="1087" y="405"/>
                </a:lnTo>
                <a:lnTo>
                  <a:pt x="1087" y="403"/>
                </a:lnTo>
                <a:lnTo>
                  <a:pt x="1086" y="402"/>
                </a:lnTo>
                <a:lnTo>
                  <a:pt x="1083" y="401"/>
                </a:lnTo>
                <a:lnTo>
                  <a:pt x="1080" y="399"/>
                </a:lnTo>
                <a:lnTo>
                  <a:pt x="1080" y="399"/>
                </a:lnTo>
                <a:lnTo>
                  <a:pt x="1071" y="398"/>
                </a:lnTo>
                <a:lnTo>
                  <a:pt x="1064" y="399"/>
                </a:lnTo>
                <a:lnTo>
                  <a:pt x="1041" y="404"/>
                </a:lnTo>
                <a:lnTo>
                  <a:pt x="1041" y="404"/>
                </a:lnTo>
                <a:lnTo>
                  <a:pt x="1025" y="408"/>
                </a:lnTo>
                <a:lnTo>
                  <a:pt x="1013" y="410"/>
                </a:lnTo>
                <a:lnTo>
                  <a:pt x="1002" y="414"/>
                </a:lnTo>
                <a:lnTo>
                  <a:pt x="1002" y="414"/>
                </a:lnTo>
                <a:lnTo>
                  <a:pt x="1003" y="411"/>
                </a:lnTo>
                <a:lnTo>
                  <a:pt x="1004" y="407"/>
                </a:lnTo>
                <a:lnTo>
                  <a:pt x="1004" y="404"/>
                </a:lnTo>
                <a:lnTo>
                  <a:pt x="1003" y="402"/>
                </a:lnTo>
                <a:lnTo>
                  <a:pt x="1001" y="401"/>
                </a:lnTo>
                <a:lnTo>
                  <a:pt x="997" y="399"/>
                </a:lnTo>
                <a:lnTo>
                  <a:pt x="997" y="399"/>
                </a:lnTo>
                <a:lnTo>
                  <a:pt x="991" y="401"/>
                </a:lnTo>
                <a:lnTo>
                  <a:pt x="985" y="402"/>
                </a:lnTo>
                <a:lnTo>
                  <a:pt x="970" y="407"/>
                </a:lnTo>
                <a:lnTo>
                  <a:pt x="956" y="414"/>
                </a:lnTo>
                <a:lnTo>
                  <a:pt x="944" y="419"/>
                </a:lnTo>
                <a:lnTo>
                  <a:pt x="944" y="419"/>
                </a:lnTo>
                <a:lnTo>
                  <a:pt x="927" y="425"/>
                </a:lnTo>
                <a:lnTo>
                  <a:pt x="919" y="429"/>
                </a:lnTo>
                <a:lnTo>
                  <a:pt x="919" y="429"/>
                </a:lnTo>
                <a:lnTo>
                  <a:pt x="862" y="424"/>
                </a:lnTo>
                <a:lnTo>
                  <a:pt x="813" y="421"/>
                </a:lnTo>
                <a:lnTo>
                  <a:pt x="773" y="419"/>
                </a:lnTo>
                <a:lnTo>
                  <a:pt x="773" y="419"/>
                </a:lnTo>
                <a:lnTo>
                  <a:pt x="726" y="419"/>
                </a:lnTo>
                <a:lnTo>
                  <a:pt x="710" y="419"/>
                </a:lnTo>
                <a:lnTo>
                  <a:pt x="710" y="419"/>
                </a:lnTo>
                <a:lnTo>
                  <a:pt x="678" y="382"/>
                </a:lnTo>
                <a:lnTo>
                  <a:pt x="652" y="354"/>
                </a:lnTo>
                <a:lnTo>
                  <a:pt x="641" y="343"/>
                </a:lnTo>
                <a:lnTo>
                  <a:pt x="632" y="336"/>
                </a:lnTo>
                <a:lnTo>
                  <a:pt x="632" y="336"/>
                </a:lnTo>
                <a:lnTo>
                  <a:pt x="624" y="330"/>
                </a:lnTo>
                <a:lnTo>
                  <a:pt x="614" y="321"/>
                </a:lnTo>
                <a:lnTo>
                  <a:pt x="590" y="298"/>
                </a:lnTo>
                <a:lnTo>
                  <a:pt x="567" y="275"/>
                </a:lnTo>
                <a:lnTo>
                  <a:pt x="549" y="258"/>
                </a:lnTo>
                <a:lnTo>
                  <a:pt x="549" y="258"/>
                </a:lnTo>
                <a:lnTo>
                  <a:pt x="545" y="252"/>
                </a:lnTo>
                <a:lnTo>
                  <a:pt x="541" y="246"/>
                </a:lnTo>
                <a:lnTo>
                  <a:pt x="535" y="235"/>
                </a:lnTo>
                <a:lnTo>
                  <a:pt x="530" y="231"/>
                </a:lnTo>
                <a:lnTo>
                  <a:pt x="525" y="226"/>
                </a:lnTo>
                <a:lnTo>
                  <a:pt x="517" y="223"/>
                </a:lnTo>
                <a:lnTo>
                  <a:pt x="506" y="219"/>
                </a:lnTo>
                <a:lnTo>
                  <a:pt x="506" y="219"/>
                </a:lnTo>
                <a:lnTo>
                  <a:pt x="492" y="217"/>
                </a:lnTo>
                <a:lnTo>
                  <a:pt x="478" y="215"/>
                </a:lnTo>
                <a:lnTo>
                  <a:pt x="462" y="215"/>
                </a:lnTo>
                <a:lnTo>
                  <a:pt x="447" y="215"/>
                </a:lnTo>
                <a:lnTo>
                  <a:pt x="424" y="218"/>
                </a:lnTo>
                <a:lnTo>
                  <a:pt x="413" y="219"/>
                </a:lnTo>
                <a:lnTo>
                  <a:pt x="365" y="219"/>
                </a:lnTo>
                <a:lnTo>
                  <a:pt x="365" y="219"/>
                </a:lnTo>
                <a:lnTo>
                  <a:pt x="357" y="210"/>
                </a:lnTo>
                <a:lnTo>
                  <a:pt x="340" y="192"/>
                </a:lnTo>
                <a:lnTo>
                  <a:pt x="324" y="171"/>
                </a:lnTo>
                <a:lnTo>
                  <a:pt x="318" y="162"/>
                </a:lnTo>
                <a:lnTo>
                  <a:pt x="316" y="156"/>
                </a:lnTo>
                <a:lnTo>
                  <a:pt x="316" y="156"/>
                </a:lnTo>
                <a:lnTo>
                  <a:pt x="316" y="143"/>
                </a:lnTo>
                <a:lnTo>
                  <a:pt x="316" y="128"/>
                </a:lnTo>
                <a:lnTo>
                  <a:pt x="317" y="113"/>
                </a:lnTo>
                <a:lnTo>
                  <a:pt x="316" y="102"/>
                </a:lnTo>
                <a:lnTo>
                  <a:pt x="316" y="102"/>
                </a:lnTo>
                <a:lnTo>
                  <a:pt x="315" y="100"/>
                </a:lnTo>
                <a:lnTo>
                  <a:pt x="312" y="97"/>
                </a:lnTo>
                <a:lnTo>
                  <a:pt x="304" y="91"/>
                </a:lnTo>
                <a:lnTo>
                  <a:pt x="281" y="76"/>
                </a:lnTo>
                <a:lnTo>
                  <a:pt x="258" y="64"/>
                </a:lnTo>
                <a:lnTo>
                  <a:pt x="250" y="61"/>
                </a:lnTo>
                <a:lnTo>
                  <a:pt x="248" y="58"/>
                </a:lnTo>
                <a:lnTo>
                  <a:pt x="248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007615D-39FD-8363-7CAD-A3367F7B0585}"/>
              </a:ext>
            </a:extLst>
          </p:cNvPr>
          <p:cNvSpPr txBox="1"/>
          <p:nvPr/>
        </p:nvSpPr>
        <p:spPr>
          <a:xfrm rot="20959649">
            <a:off x="1784389" y="3793710"/>
            <a:ext cx="899707" cy="3746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ドン</a:t>
            </a:r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927417C0-3DF4-C448-2EFB-280D807B8546}"/>
              </a:ext>
            </a:extLst>
          </p:cNvPr>
          <p:cNvSpPr>
            <a:spLocks noEditPoints="1"/>
          </p:cNvSpPr>
          <p:nvPr/>
        </p:nvSpPr>
        <p:spPr bwMode="auto">
          <a:xfrm rot="1010381">
            <a:off x="2414671" y="4378829"/>
            <a:ext cx="1188255" cy="1944418"/>
          </a:xfrm>
          <a:custGeom>
            <a:avLst/>
            <a:gdLst>
              <a:gd name="T0" fmla="*/ 746 w 1221"/>
              <a:gd name="T1" fmla="*/ 39 h 1998"/>
              <a:gd name="T2" fmla="*/ 654 w 1221"/>
              <a:gd name="T3" fmla="*/ 69 h 1998"/>
              <a:gd name="T4" fmla="*/ 647 w 1221"/>
              <a:gd name="T5" fmla="*/ 54 h 1998"/>
              <a:gd name="T6" fmla="*/ 634 w 1221"/>
              <a:gd name="T7" fmla="*/ 26 h 1998"/>
              <a:gd name="T8" fmla="*/ 597 w 1221"/>
              <a:gd name="T9" fmla="*/ 83 h 1998"/>
              <a:gd name="T10" fmla="*/ 556 w 1221"/>
              <a:gd name="T11" fmla="*/ 133 h 1998"/>
              <a:gd name="T12" fmla="*/ 547 w 1221"/>
              <a:gd name="T13" fmla="*/ 182 h 1998"/>
              <a:gd name="T14" fmla="*/ 529 w 1221"/>
              <a:gd name="T15" fmla="*/ 260 h 1998"/>
              <a:gd name="T16" fmla="*/ 521 w 1221"/>
              <a:gd name="T17" fmla="*/ 293 h 1998"/>
              <a:gd name="T18" fmla="*/ 389 w 1221"/>
              <a:gd name="T19" fmla="*/ 302 h 1998"/>
              <a:gd name="T20" fmla="*/ 186 w 1221"/>
              <a:gd name="T21" fmla="*/ 276 h 1998"/>
              <a:gd name="T22" fmla="*/ 124 w 1221"/>
              <a:gd name="T23" fmla="*/ 189 h 1998"/>
              <a:gd name="T24" fmla="*/ 114 w 1221"/>
              <a:gd name="T25" fmla="*/ 105 h 1998"/>
              <a:gd name="T26" fmla="*/ 78 w 1221"/>
              <a:gd name="T27" fmla="*/ 26 h 1998"/>
              <a:gd name="T28" fmla="*/ 27 w 1221"/>
              <a:gd name="T29" fmla="*/ 5 h 1998"/>
              <a:gd name="T30" fmla="*/ 0 w 1221"/>
              <a:gd name="T31" fmla="*/ 23 h 1998"/>
              <a:gd name="T32" fmla="*/ 7 w 1221"/>
              <a:gd name="T33" fmla="*/ 59 h 1998"/>
              <a:gd name="T34" fmla="*/ 45 w 1221"/>
              <a:gd name="T35" fmla="*/ 166 h 1998"/>
              <a:gd name="T36" fmla="*/ 122 w 1221"/>
              <a:gd name="T37" fmla="*/ 369 h 1998"/>
              <a:gd name="T38" fmla="*/ 253 w 1221"/>
              <a:gd name="T39" fmla="*/ 455 h 1998"/>
              <a:gd name="T40" fmla="*/ 272 w 1221"/>
              <a:gd name="T41" fmla="*/ 840 h 1998"/>
              <a:gd name="T42" fmla="*/ 181 w 1221"/>
              <a:gd name="T43" fmla="*/ 1287 h 1998"/>
              <a:gd name="T44" fmla="*/ 221 w 1221"/>
              <a:gd name="T45" fmla="*/ 1571 h 1998"/>
              <a:gd name="T46" fmla="*/ 223 w 1221"/>
              <a:gd name="T47" fmla="*/ 1689 h 1998"/>
              <a:gd name="T48" fmla="*/ 207 w 1221"/>
              <a:gd name="T49" fmla="*/ 1846 h 1998"/>
              <a:gd name="T50" fmla="*/ 143 w 1221"/>
              <a:gd name="T51" fmla="*/ 1942 h 1998"/>
              <a:gd name="T52" fmla="*/ 179 w 1221"/>
              <a:gd name="T53" fmla="*/ 1998 h 1998"/>
              <a:gd name="T54" fmla="*/ 279 w 1221"/>
              <a:gd name="T55" fmla="*/ 1903 h 1998"/>
              <a:gd name="T56" fmla="*/ 305 w 1221"/>
              <a:gd name="T57" fmla="*/ 1881 h 1998"/>
              <a:gd name="T58" fmla="*/ 302 w 1221"/>
              <a:gd name="T59" fmla="*/ 1823 h 1998"/>
              <a:gd name="T60" fmla="*/ 316 w 1221"/>
              <a:gd name="T61" fmla="*/ 1646 h 1998"/>
              <a:gd name="T62" fmla="*/ 366 w 1221"/>
              <a:gd name="T63" fmla="*/ 1399 h 1998"/>
              <a:gd name="T64" fmla="*/ 472 w 1221"/>
              <a:gd name="T65" fmla="*/ 1345 h 1998"/>
              <a:gd name="T66" fmla="*/ 614 w 1221"/>
              <a:gd name="T67" fmla="*/ 1422 h 1998"/>
              <a:gd name="T68" fmla="*/ 853 w 1221"/>
              <a:gd name="T69" fmla="*/ 1411 h 1998"/>
              <a:gd name="T70" fmla="*/ 1072 w 1221"/>
              <a:gd name="T71" fmla="*/ 1381 h 1998"/>
              <a:gd name="T72" fmla="*/ 1145 w 1221"/>
              <a:gd name="T73" fmla="*/ 1470 h 1998"/>
              <a:gd name="T74" fmla="*/ 1184 w 1221"/>
              <a:gd name="T75" fmla="*/ 1510 h 1998"/>
              <a:gd name="T76" fmla="*/ 1204 w 1221"/>
              <a:gd name="T77" fmla="*/ 1406 h 1998"/>
              <a:gd name="T78" fmla="*/ 1123 w 1221"/>
              <a:gd name="T79" fmla="*/ 1260 h 1998"/>
              <a:gd name="T80" fmla="*/ 1087 w 1221"/>
              <a:gd name="T81" fmla="*/ 1275 h 1998"/>
              <a:gd name="T82" fmla="*/ 866 w 1221"/>
              <a:gd name="T83" fmla="*/ 1287 h 1998"/>
              <a:gd name="T84" fmla="*/ 878 w 1221"/>
              <a:gd name="T85" fmla="*/ 1237 h 1998"/>
              <a:gd name="T86" fmla="*/ 660 w 1221"/>
              <a:gd name="T87" fmla="*/ 895 h 1998"/>
              <a:gd name="T88" fmla="*/ 625 w 1221"/>
              <a:gd name="T89" fmla="*/ 789 h 1998"/>
              <a:gd name="T90" fmla="*/ 624 w 1221"/>
              <a:gd name="T91" fmla="*/ 703 h 1998"/>
              <a:gd name="T92" fmla="*/ 848 w 1221"/>
              <a:gd name="T93" fmla="*/ 573 h 1998"/>
              <a:gd name="T94" fmla="*/ 888 w 1221"/>
              <a:gd name="T95" fmla="*/ 544 h 1998"/>
              <a:gd name="T96" fmla="*/ 950 w 1221"/>
              <a:gd name="T97" fmla="*/ 538 h 1998"/>
              <a:gd name="T98" fmla="*/ 1086 w 1221"/>
              <a:gd name="T99" fmla="*/ 417 h 1998"/>
              <a:gd name="T100" fmla="*/ 1108 w 1221"/>
              <a:gd name="T101" fmla="*/ 362 h 1998"/>
              <a:gd name="T102" fmla="*/ 1052 w 1221"/>
              <a:gd name="T103" fmla="*/ 265 h 1998"/>
              <a:gd name="T104" fmla="*/ 952 w 1221"/>
              <a:gd name="T105" fmla="*/ 260 h 1998"/>
              <a:gd name="T106" fmla="*/ 875 w 1221"/>
              <a:gd name="T107" fmla="*/ 160 h 1998"/>
              <a:gd name="T108" fmla="*/ 821 w 1221"/>
              <a:gd name="T109" fmla="*/ 121 h 1998"/>
              <a:gd name="T110" fmla="*/ 810 w 1221"/>
              <a:gd name="T111" fmla="*/ 84 h 1998"/>
              <a:gd name="T112" fmla="*/ 783 w 1221"/>
              <a:gd name="T113" fmla="*/ 90 h 1998"/>
              <a:gd name="T114" fmla="*/ 749 w 1221"/>
              <a:gd name="T115" fmla="*/ 53 h 1998"/>
              <a:gd name="T116" fmla="*/ 765 w 1221"/>
              <a:gd name="T117" fmla="*/ 41 h 1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1" h="1998">
                <a:moveTo>
                  <a:pt x="766" y="44"/>
                </a:moveTo>
                <a:lnTo>
                  <a:pt x="766" y="44"/>
                </a:lnTo>
                <a:lnTo>
                  <a:pt x="765" y="42"/>
                </a:lnTo>
                <a:lnTo>
                  <a:pt x="764" y="41"/>
                </a:lnTo>
                <a:lnTo>
                  <a:pt x="764" y="41"/>
                </a:lnTo>
                <a:lnTo>
                  <a:pt x="765" y="39"/>
                </a:lnTo>
                <a:lnTo>
                  <a:pt x="765" y="39"/>
                </a:lnTo>
                <a:lnTo>
                  <a:pt x="765" y="39"/>
                </a:lnTo>
                <a:lnTo>
                  <a:pt x="764" y="38"/>
                </a:lnTo>
                <a:lnTo>
                  <a:pt x="760" y="38"/>
                </a:lnTo>
                <a:lnTo>
                  <a:pt x="746" y="39"/>
                </a:lnTo>
                <a:lnTo>
                  <a:pt x="714" y="45"/>
                </a:lnTo>
                <a:lnTo>
                  <a:pt x="714" y="45"/>
                </a:lnTo>
                <a:lnTo>
                  <a:pt x="699" y="50"/>
                </a:lnTo>
                <a:lnTo>
                  <a:pt x="690" y="53"/>
                </a:lnTo>
                <a:lnTo>
                  <a:pt x="682" y="55"/>
                </a:lnTo>
                <a:lnTo>
                  <a:pt x="686" y="30"/>
                </a:lnTo>
                <a:lnTo>
                  <a:pt x="686" y="30"/>
                </a:lnTo>
                <a:lnTo>
                  <a:pt x="679" y="39"/>
                </a:lnTo>
                <a:lnTo>
                  <a:pt x="679" y="39"/>
                </a:lnTo>
                <a:lnTo>
                  <a:pt x="668" y="54"/>
                </a:lnTo>
                <a:lnTo>
                  <a:pt x="654" y="69"/>
                </a:lnTo>
                <a:lnTo>
                  <a:pt x="654" y="69"/>
                </a:lnTo>
                <a:lnTo>
                  <a:pt x="648" y="77"/>
                </a:lnTo>
                <a:lnTo>
                  <a:pt x="648" y="77"/>
                </a:lnTo>
                <a:lnTo>
                  <a:pt x="650" y="87"/>
                </a:lnTo>
                <a:lnTo>
                  <a:pt x="650" y="87"/>
                </a:lnTo>
                <a:lnTo>
                  <a:pt x="648" y="87"/>
                </a:lnTo>
                <a:lnTo>
                  <a:pt x="647" y="86"/>
                </a:lnTo>
                <a:lnTo>
                  <a:pt x="647" y="82"/>
                </a:lnTo>
                <a:lnTo>
                  <a:pt x="648" y="77"/>
                </a:lnTo>
                <a:lnTo>
                  <a:pt x="648" y="77"/>
                </a:lnTo>
                <a:lnTo>
                  <a:pt x="647" y="54"/>
                </a:lnTo>
                <a:lnTo>
                  <a:pt x="647" y="43"/>
                </a:lnTo>
                <a:lnTo>
                  <a:pt x="647" y="39"/>
                </a:lnTo>
                <a:lnTo>
                  <a:pt x="648" y="36"/>
                </a:lnTo>
                <a:lnTo>
                  <a:pt x="648" y="36"/>
                </a:lnTo>
                <a:lnTo>
                  <a:pt x="662" y="12"/>
                </a:lnTo>
                <a:lnTo>
                  <a:pt x="662" y="12"/>
                </a:lnTo>
                <a:lnTo>
                  <a:pt x="660" y="12"/>
                </a:lnTo>
                <a:lnTo>
                  <a:pt x="656" y="14"/>
                </a:lnTo>
                <a:lnTo>
                  <a:pt x="647" y="19"/>
                </a:lnTo>
                <a:lnTo>
                  <a:pt x="634" y="26"/>
                </a:lnTo>
                <a:lnTo>
                  <a:pt x="634" y="26"/>
                </a:lnTo>
                <a:lnTo>
                  <a:pt x="622" y="36"/>
                </a:lnTo>
                <a:lnTo>
                  <a:pt x="614" y="44"/>
                </a:lnTo>
                <a:lnTo>
                  <a:pt x="611" y="49"/>
                </a:lnTo>
                <a:lnTo>
                  <a:pt x="609" y="51"/>
                </a:lnTo>
                <a:lnTo>
                  <a:pt x="606" y="36"/>
                </a:lnTo>
                <a:lnTo>
                  <a:pt x="606" y="36"/>
                </a:lnTo>
                <a:lnTo>
                  <a:pt x="601" y="51"/>
                </a:lnTo>
                <a:lnTo>
                  <a:pt x="597" y="65"/>
                </a:lnTo>
                <a:lnTo>
                  <a:pt x="596" y="75"/>
                </a:lnTo>
                <a:lnTo>
                  <a:pt x="596" y="75"/>
                </a:lnTo>
                <a:lnTo>
                  <a:pt x="597" y="83"/>
                </a:lnTo>
                <a:lnTo>
                  <a:pt x="601" y="90"/>
                </a:lnTo>
                <a:lnTo>
                  <a:pt x="605" y="99"/>
                </a:lnTo>
                <a:lnTo>
                  <a:pt x="605" y="99"/>
                </a:lnTo>
                <a:lnTo>
                  <a:pt x="590" y="115"/>
                </a:lnTo>
                <a:lnTo>
                  <a:pt x="590" y="115"/>
                </a:lnTo>
                <a:lnTo>
                  <a:pt x="587" y="117"/>
                </a:lnTo>
                <a:lnTo>
                  <a:pt x="583" y="121"/>
                </a:lnTo>
                <a:lnTo>
                  <a:pt x="573" y="125"/>
                </a:lnTo>
                <a:lnTo>
                  <a:pt x="563" y="129"/>
                </a:lnTo>
                <a:lnTo>
                  <a:pt x="556" y="133"/>
                </a:lnTo>
                <a:lnTo>
                  <a:pt x="556" y="133"/>
                </a:lnTo>
                <a:lnTo>
                  <a:pt x="553" y="136"/>
                </a:lnTo>
                <a:lnTo>
                  <a:pt x="553" y="138"/>
                </a:lnTo>
                <a:lnTo>
                  <a:pt x="555" y="140"/>
                </a:lnTo>
                <a:lnTo>
                  <a:pt x="556" y="144"/>
                </a:lnTo>
                <a:lnTo>
                  <a:pt x="561" y="148"/>
                </a:lnTo>
                <a:lnTo>
                  <a:pt x="563" y="149"/>
                </a:lnTo>
                <a:lnTo>
                  <a:pt x="563" y="149"/>
                </a:lnTo>
                <a:lnTo>
                  <a:pt x="557" y="164"/>
                </a:lnTo>
                <a:lnTo>
                  <a:pt x="551" y="175"/>
                </a:lnTo>
                <a:lnTo>
                  <a:pt x="547" y="182"/>
                </a:lnTo>
                <a:lnTo>
                  <a:pt x="547" y="182"/>
                </a:lnTo>
                <a:lnTo>
                  <a:pt x="542" y="187"/>
                </a:lnTo>
                <a:lnTo>
                  <a:pt x="536" y="194"/>
                </a:lnTo>
                <a:lnTo>
                  <a:pt x="529" y="205"/>
                </a:lnTo>
                <a:lnTo>
                  <a:pt x="527" y="212"/>
                </a:lnTo>
                <a:lnTo>
                  <a:pt x="524" y="220"/>
                </a:lnTo>
                <a:lnTo>
                  <a:pt x="524" y="220"/>
                </a:lnTo>
                <a:lnTo>
                  <a:pt x="523" y="228"/>
                </a:lnTo>
                <a:lnTo>
                  <a:pt x="522" y="237"/>
                </a:lnTo>
                <a:lnTo>
                  <a:pt x="523" y="243"/>
                </a:lnTo>
                <a:lnTo>
                  <a:pt x="524" y="249"/>
                </a:lnTo>
                <a:lnTo>
                  <a:pt x="529" y="260"/>
                </a:lnTo>
                <a:lnTo>
                  <a:pt x="533" y="270"/>
                </a:lnTo>
                <a:lnTo>
                  <a:pt x="533" y="270"/>
                </a:lnTo>
                <a:lnTo>
                  <a:pt x="534" y="274"/>
                </a:lnTo>
                <a:lnTo>
                  <a:pt x="534" y="278"/>
                </a:lnTo>
                <a:lnTo>
                  <a:pt x="534" y="282"/>
                </a:lnTo>
                <a:lnTo>
                  <a:pt x="533" y="285"/>
                </a:lnTo>
                <a:lnTo>
                  <a:pt x="530" y="288"/>
                </a:lnTo>
                <a:lnTo>
                  <a:pt x="528" y="290"/>
                </a:lnTo>
                <a:lnTo>
                  <a:pt x="524" y="293"/>
                </a:lnTo>
                <a:lnTo>
                  <a:pt x="521" y="293"/>
                </a:lnTo>
                <a:lnTo>
                  <a:pt x="521" y="293"/>
                </a:lnTo>
                <a:lnTo>
                  <a:pt x="510" y="294"/>
                </a:lnTo>
                <a:lnTo>
                  <a:pt x="495" y="293"/>
                </a:lnTo>
                <a:lnTo>
                  <a:pt x="477" y="291"/>
                </a:lnTo>
                <a:lnTo>
                  <a:pt x="456" y="291"/>
                </a:lnTo>
                <a:lnTo>
                  <a:pt x="456" y="291"/>
                </a:lnTo>
                <a:lnTo>
                  <a:pt x="434" y="293"/>
                </a:lnTo>
                <a:lnTo>
                  <a:pt x="434" y="293"/>
                </a:lnTo>
                <a:lnTo>
                  <a:pt x="418" y="294"/>
                </a:lnTo>
                <a:lnTo>
                  <a:pt x="418" y="294"/>
                </a:lnTo>
                <a:lnTo>
                  <a:pt x="404" y="298"/>
                </a:lnTo>
                <a:lnTo>
                  <a:pt x="389" y="302"/>
                </a:lnTo>
                <a:lnTo>
                  <a:pt x="371" y="309"/>
                </a:lnTo>
                <a:lnTo>
                  <a:pt x="342" y="316"/>
                </a:lnTo>
                <a:lnTo>
                  <a:pt x="342" y="316"/>
                </a:lnTo>
                <a:lnTo>
                  <a:pt x="305" y="324"/>
                </a:lnTo>
                <a:lnTo>
                  <a:pt x="270" y="330"/>
                </a:lnTo>
                <a:lnTo>
                  <a:pt x="235" y="335"/>
                </a:lnTo>
                <a:lnTo>
                  <a:pt x="235" y="335"/>
                </a:lnTo>
                <a:lnTo>
                  <a:pt x="215" y="310"/>
                </a:lnTo>
                <a:lnTo>
                  <a:pt x="198" y="290"/>
                </a:lnTo>
                <a:lnTo>
                  <a:pt x="186" y="276"/>
                </a:lnTo>
                <a:lnTo>
                  <a:pt x="186" y="276"/>
                </a:lnTo>
                <a:lnTo>
                  <a:pt x="180" y="268"/>
                </a:lnTo>
                <a:lnTo>
                  <a:pt x="174" y="257"/>
                </a:lnTo>
                <a:lnTo>
                  <a:pt x="158" y="228"/>
                </a:lnTo>
                <a:lnTo>
                  <a:pt x="145" y="201"/>
                </a:lnTo>
                <a:lnTo>
                  <a:pt x="140" y="194"/>
                </a:lnTo>
                <a:lnTo>
                  <a:pt x="137" y="190"/>
                </a:lnTo>
                <a:lnTo>
                  <a:pt x="137" y="190"/>
                </a:lnTo>
                <a:lnTo>
                  <a:pt x="129" y="190"/>
                </a:lnTo>
                <a:lnTo>
                  <a:pt x="125" y="190"/>
                </a:lnTo>
                <a:lnTo>
                  <a:pt x="124" y="189"/>
                </a:lnTo>
                <a:lnTo>
                  <a:pt x="124" y="189"/>
                </a:lnTo>
                <a:lnTo>
                  <a:pt x="124" y="189"/>
                </a:lnTo>
                <a:lnTo>
                  <a:pt x="123" y="184"/>
                </a:lnTo>
                <a:lnTo>
                  <a:pt x="119" y="179"/>
                </a:lnTo>
                <a:lnTo>
                  <a:pt x="112" y="170"/>
                </a:lnTo>
                <a:lnTo>
                  <a:pt x="112" y="170"/>
                </a:lnTo>
                <a:lnTo>
                  <a:pt x="111" y="165"/>
                </a:lnTo>
                <a:lnTo>
                  <a:pt x="112" y="155"/>
                </a:lnTo>
                <a:lnTo>
                  <a:pt x="114" y="134"/>
                </a:lnTo>
                <a:lnTo>
                  <a:pt x="114" y="134"/>
                </a:lnTo>
                <a:lnTo>
                  <a:pt x="114" y="122"/>
                </a:lnTo>
                <a:lnTo>
                  <a:pt x="114" y="105"/>
                </a:lnTo>
                <a:lnTo>
                  <a:pt x="111" y="64"/>
                </a:lnTo>
                <a:lnTo>
                  <a:pt x="111" y="64"/>
                </a:lnTo>
                <a:lnTo>
                  <a:pt x="108" y="48"/>
                </a:lnTo>
                <a:lnTo>
                  <a:pt x="107" y="44"/>
                </a:lnTo>
                <a:lnTo>
                  <a:pt x="106" y="43"/>
                </a:lnTo>
                <a:lnTo>
                  <a:pt x="103" y="42"/>
                </a:lnTo>
                <a:lnTo>
                  <a:pt x="101" y="42"/>
                </a:lnTo>
                <a:lnTo>
                  <a:pt x="97" y="39"/>
                </a:lnTo>
                <a:lnTo>
                  <a:pt x="97" y="39"/>
                </a:lnTo>
                <a:lnTo>
                  <a:pt x="85" y="32"/>
                </a:lnTo>
                <a:lnTo>
                  <a:pt x="78" y="26"/>
                </a:lnTo>
                <a:lnTo>
                  <a:pt x="78" y="26"/>
                </a:lnTo>
                <a:lnTo>
                  <a:pt x="73" y="21"/>
                </a:lnTo>
                <a:lnTo>
                  <a:pt x="60" y="12"/>
                </a:lnTo>
                <a:lnTo>
                  <a:pt x="45" y="5"/>
                </a:lnTo>
                <a:lnTo>
                  <a:pt x="38" y="2"/>
                </a:lnTo>
                <a:lnTo>
                  <a:pt x="32" y="0"/>
                </a:lnTo>
                <a:lnTo>
                  <a:pt x="32" y="0"/>
                </a:lnTo>
                <a:lnTo>
                  <a:pt x="29" y="0"/>
                </a:lnTo>
                <a:lnTo>
                  <a:pt x="27" y="2"/>
                </a:lnTo>
                <a:lnTo>
                  <a:pt x="27" y="3"/>
                </a:lnTo>
                <a:lnTo>
                  <a:pt x="27" y="5"/>
                </a:lnTo>
                <a:lnTo>
                  <a:pt x="28" y="10"/>
                </a:lnTo>
                <a:lnTo>
                  <a:pt x="30" y="16"/>
                </a:lnTo>
                <a:lnTo>
                  <a:pt x="38" y="27"/>
                </a:lnTo>
                <a:lnTo>
                  <a:pt x="41" y="33"/>
                </a:lnTo>
                <a:lnTo>
                  <a:pt x="41" y="33"/>
                </a:lnTo>
                <a:lnTo>
                  <a:pt x="24" y="27"/>
                </a:lnTo>
                <a:lnTo>
                  <a:pt x="11" y="23"/>
                </a:lnTo>
                <a:lnTo>
                  <a:pt x="5" y="22"/>
                </a:lnTo>
                <a:lnTo>
                  <a:pt x="1" y="22"/>
                </a:lnTo>
                <a:lnTo>
                  <a:pt x="1" y="22"/>
                </a:lnTo>
                <a:lnTo>
                  <a:pt x="0" y="23"/>
                </a:lnTo>
                <a:lnTo>
                  <a:pt x="0" y="25"/>
                </a:lnTo>
                <a:lnTo>
                  <a:pt x="2" y="28"/>
                </a:lnTo>
                <a:lnTo>
                  <a:pt x="11" y="38"/>
                </a:lnTo>
                <a:lnTo>
                  <a:pt x="23" y="49"/>
                </a:lnTo>
                <a:lnTo>
                  <a:pt x="23" y="49"/>
                </a:lnTo>
                <a:lnTo>
                  <a:pt x="19" y="48"/>
                </a:lnTo>
                <a:lnTo>
                  <a:pt x="15" y="49"/>
                </a:lnTo>
                <a:lnTo>
                  <a:pt x="11" y="51"/>
                </a:lnTo>
                <a:lnTo>
                  <a:pt x="7" y="56"/>
                </a:lnTo>
                <a:lnTo>
                  <a:pt x="7" y="56"/>
                </a:lnTo>
                <a:lnTo>
                  <a:pt x="7" y="59"/>
                </a:lnTo>
                <a:lnTo>
                  <a:pt x="8" y="61"/>
                </a:lnTo>
                <a:lnTo>
                  <a:pt x="15" y="69"/>
                </a:lnTo>
                <a:lnTo>
                  <a:pt x="24" y="75"/>
                </a:lnTo>
                <a:lnTo>
                  <a:pt x="33" y="81"/>
                </a:lnTo>
                <a:lnTo>
                  <a:pt x="33" y="81"/>
                </a:lnTo>
                <a:lnTo>
                  <a:pt x="34" y="83"/>
                </a:lnTo>
                <a:lnTo>
                  <a:pt x="36" y="87"/>
                </a:lnTo>
                <a:lnTo>
                  <a:pt x="39" y="100"/>
                </a:lnTo>
                <a:lnTo>
                  <a:pt x="41" y="116"/>
                </a:lnTo>
                <a:lnTo>
                  <a:pt x="43" y="133"/>
                </a:lnTo>
                <a:lnTo>
                  <a:pt x="45" y="166"/>
                </a:lnTo>
                <a:lnTo>
                  <a:pt x="46" y="181"/>
                </a:lnTo>
                <a:lnTo>
                  <a:pt x="44" y="194"/>
                </a:lnTo>
                <a:lnTo>
                  <a:pt x="44" y="194"/>
                </a:lnTo>
                <a:lnTo>
                  <a:pt x="51" y="214"/>
                </a:lnTo>
                <a:lnTo>
                  <a:pt x="69" y="259"/>
                </a:lnTo>
                <a:lnTo>
                  <a:pt x="80" y="287"/>
                </a:lnTo>
                <a:lnTo>
                  <a:pt x="92" y="313"/>
                </a:lnTo>
                <a:lnTo>
                  <a:pt x="105" y="339"/>
                </a:lnTo>
                <a:lnTo>
                  <a:pt x="116" y="361"/>
                </a:lnTo>
                <a:lnTo>
                  <a:pt x="116" y="361"/>
                </a:lnTo>
                <a:lnTo>
                  <a:pt x="122" y="369"/>
                </a:lnTo>
                <a:lnTo>
                  <a:pt x="129" y="378"/>
                </a:lnTo>
                <a:lnTo>
                  <a:pt x="145" y="395"/>
                </a:lnTo>
                <a:lnTo>
                  <a:pt x="163" y="411"/>
                </a:lnTo>
                <a:lnTo>
                  <a:pt x="181" y="424"/>
                </a:lnTo>
                <a:lnTo>
                  <a:pt x="199" y="436"/>
                </a:lnTo>
                <a:lnTo>
                  <a:pt x="215" y="445"/>
                </a:lnTo>
                <a:lnTo>
                  <a:pt x="227" y="451"/>
                </a:lnTo>
                <a:lnTo>
                  <a:pt x="235" y="455"/>
                </a:lnTo>
                <a:lnTo>
                  <a:pt x="235" y="455"/>
                </a:lnTo>
                <a:lnTo>
                  <a:pt x="242" y="455"/>
                </a:lnTo>
                <a:lnTo>
                  <a:pt x="253" y="455"/>
                </a:lnTo>
                <a:lnTo>
                  <a:pt x="282" y="450"/>
                </a:lnTo>
                <a:lnTo>
                  <a:pt x="321" y="444"/>
                </a:lnTo>
                <a:lnTo>
                  <a:pt x="321" y="444"/>
                </a:lnTo>
                <a:lnTo>
                  <a:pt x="298" y="495"/>
                </a:lnTo>
                <a:lnTo>
                  <a:pt x="281" y="534"/>
                </a:lnTo>
                <a:lnTo>
                  <a:pt x="276" y="549"/>
                </a:lnTo>
                <a:lnTo>
                  <a:pt x="274" y="558"/>
                </a:lnTo>
                <a:lnTo>
                  <a:pt x="274" y="558"/>
                </a:lnTo>
                <a:lnTo>
                  <a:pt x="272" y="793"/>
                </a:lnTo>
                <a:lnTo>
                  <a:pt x="272" y="793"/>
                </a:lnTo>
                <a:lnTo>
                  <a:pt x="272" y="840"/>
                </a:lnTo>
                <a:lnTo>
                  <a:pt x="272" y="840"/>
                </a:lnTo>
                <a:lnTo>
                  <a:pt x="265" y="854"/>
                </a:lnTo>
                <a:lnTo>
                  <a:pt x="247" y="891"/>
                </a:lnTo>
                <a:lnTo>
                  <a:pt x="238" y="913"/>
                </a:lnTo>
                <a:lnTo>
                  <a:pt x="230" y="935"/>
                </a:lnTo>
                <a:lnTo>
                  <a:pt x="223" y="955"/>
                </a:lnTo>
                <a:lnTo>
                  <a:pt x="219" y="972"/>
                </a:lnTo>
                <a:lnTo>
                  <a:pt x="219" y="972"/>
                </a:lnTo>
                <a:lnTo>
                  <a:pt x="198" y="1144"/>
                </a:lnTo>
                <a:lnTo>
                  <a:pt x="181" y="1287"/>
                </a:lnTo>
                <a:lnTo>
                  <a:pt x="181" y="1287"/>
                </a:lnTo>
                <a:lnTo>
                  <a:pt x="197" y="1304"/>
                </a:lnTo>
                <a:lnTo>
                  <a:pt x="214" y="1321"/>
                </a:lnTo>
                <a:lnTo>
                  <a:pt x="234" y="1338"/>
                </a:lnTo>
                <a:lnTo>
                  <a:pt x="234" y="1338"/>
                </a:lnTo>
                <a:lnTo>
                  <a:pt x="229" y="1362"/>
                </a:lnTo>
                <a:lnTo>
                  <a:pt x="225" y="1389"/>
                </a:lnTo>
                <a:lnTo>
                  <a:pt x="225" y="1389"/>
                </a:lnTo>
                <a:lnTo>
                  <a:pt x="223" y="1417"/>
                </a:lnTo>
                <a:lnTo>
                  <a:pt x="221" y="1448"/>
                </a:lnTo>
                <a:lnTo>
                  <a:pt x="221" y="1511"/>
                </a:lnTo>
                <a:lnTo>
                  <a:pt x="221" y="1571"/>
                </a:lnTo>
                <a:lnTo>
                  <a:pt x="220" y="1596"/>
                </a:lnTo>
                <a:lnTo>
                  <a:pt x="218" y="1617"/>
                </a:lnTo>
                <a:lnTo>
                  <a:pt x="218" y="1617"/>
                </a:lnTo>
                <a:lnTo>
                  <a:pt x="215" y="1633"/>
                </a:lnTo>
                <a:lnTo>
                  <a:pt x="215" y="1645"/>
                </a:lnTo>
                <a:lnTo>
                  <a:pt x="215" y="1655"/>
                </a:lnTo>
                <a:lnTo>
                  <a:pt x="216" y="1662"/>
                </a:lnTo>
                <a:lnTo>
                  <a:pt x="220" y="1674"/>
                </a:lnTo>
                <a:lnTo>
                  <a:pt x="221" y="1680"/>
                </a:lnTo>
                <a:lnTo>
                  <a:pt x="223" y="1689"/>
                </a:lnTo>
                <a:lnTo>
                  <a:pt x="223" y="1689"/>
                </a:lnTo>
                <a:lnTo>
                  <a:pt x="223" y="1707"/>
                </a:lnTo>
                <a:lnTo>
                  <a:pt x="223" y="1729"/>
                </a:lnTo>
                <a:lnTo>
                  <a:pt x="221" y="1749"/>
                </a:lnTo>
                <a:lnTo>
                  <a:pt x="220" y="1756"/>
                </a:lnTo>
                <a:lnTo>
                  <a:pt x="218" y="1762"/>
                </a:lnTo>
                <a:lnTo>
                  <a:pt x="218" y="1762"/>
                </a:lnTo>
                <a:lnTo>
                  <a:pt x="216" y="1768"/>
                </a:lnTo>
                <a:lnTo>
                  <a:pt x="214" y="1779"/>
                </a:lnTo>
                <a:lnTo>
                  <a:pt x="212" y="1806"/>
                </a:lnTo>
                <a:lnTo>
                  <a:pt x="208" y="1835"/>
                </a:lnTo>
                <a:lnTo>
                  <a:pt x="207" y="1846"/>
                </a:lnTo>
                <a:lnTo>
                  <a:pt x="204" y="1853"/>
                </a:lnTo>
                <a:lnTo>
                  <a:pt x="204" y="1853"/>
                </a:lnTo>
                <a:lnTo>
                  <a:pt x="198" y="1868"/>
                </a:lnTo>
                <a:lnTo>
                  <a:pt x="195" y="1874"/>
                </a:lnTo>
                <a:lnTo>
                  <a:pt x="188" y="1881"/>
                </a:lnTo>
                <a:lnTo>
                  <a:pt x="188" y="1881"/>
                </a:lnTo>
                <a:lnTo>
                  <a:pt x="171" y="1902"/>
                </a:lnTo>
                <a:lnTo>
                  <a:pt x="161" y="1917"/>
                </a:lnTo>
                <a:lnTo>
                  <a:pt x="147" y="1936"/>
                </a:lnTo>
                <a:lnTo>
                  <a:pt x="147" y="1936"/>
                </a:lnTo>
                <a:lnTo>
                  <a:pt x="143" y="1942"/>
                </a:lnTo>
                <a:lnTo>
                  <a:pt x="141" y="1947"/>
                </a:lnTo>
                <a:lnTo>
                  <a:pt x="140" y="1953"/>
                </a:lnTo>
                <a:lnTo>
                  <a:pt x="140" y="1958"/>
                </a:lnTo>
                <a:lnTo>
                  <a:pt x="141" y="1964"/>
                </a:lnTo>
                <a:lnTo>
                  <a:pt x="143" y="1969"/>
                </a:lnTo>
                <a:lnTo>
                  <a:pt x="148" y="1978"/>
                </a:lnTo>
                <a:lnTo>
                  <a:pt x="156" y="1986"/>
                </a:lnTo>
                <a:lnTo>
                  <a:pt x="164" y="1992"/>
                </a:lnTo>
                <a:lnTo>
                  <a:pt x="171" y="1996"/>
                </a:lnTo>
                <a:lnTo>
                  <a:pt x="179" y="1998"/>
                </a:lnTo>
                <a:lnTo>
                  <a:pt x="179" y="1998"/>
                </a:lnTo>
                <a:lnTo>
                  <a:pt x="182" y="1998"/>
                </a:lnTo>
                <a:lnTo>
                  <a:pt x="187" y="1997"/>
                </a:lnTo>
                <a:lnTo>
                  <a:pt x="197" y="1991"/>
                </a:lnTo>
                <a:lnTo>
                  <a:pt x="208" y="1984"/>
                </a:lnTo>
                <a:lnTo>
                  <a:pt x="219" y="1973"/>
                </a:lnTo>
                <a:lnTo>
                  <a:pt x="241" y="1952"/>
                </a:lnTo>
                <a:lnTo>
                  <a:pt x="253" y="1939"/>
                </a:lnTo>
                <a:lnTo>
                  <a:pt x="253" y="1939"/>
                </a:lnTo>
                <a:lnTo>
                  <a:pt x="261" y="1928"/>
                </a:lnTo>
                <a:lnTo>
                  <a:pt x="271" y="1915"/>
                </a:lnTo>
                <a:lnTo>
                  <a:pt x="279" y="1903"/>
                </a:lnTo>
                <a:lnTo>
                  <a:pt x="280" y="1898"/>
                </a:lnTo>
                <a:lnTo>
                  <a:pt x="280" y="1896"/>
                </a:lnTo>
                <a:lnTo>
                  <a:pt x="280" y="1896"/>
                </a:lnTo>
                <a:lnTo>
                  <a:pt x="280" y="1894"/>
                </a:lnTo>
                <a:lnTo>
                  <a:pt x="280" y="1891"/>
                </a:lnTo>
                <a:lnTo>
                  <a:pt x="282" y="1889"/>
                </a:lnTo>
                <a:lnTo>
                  <a:pt x="287" y="1886"/>
                </a:lnTo>
                <a:lnTo>
                  <a:pt x="287" y="1886"/>
                </a:lnTo>
                <a:lnTo>
                  <a:pt x="291" y="1885"/>
                </a:lnTo>
                <a:lnTo>
                  <a:pt x="300" y="1884"/>
                </a:lnTo>
                <a:lnTo>
                  <a:pt x="305" y="1881"/>
                </a:lnTo>
                <a:lnTo>
                  <a:pt x="310" y="1879"/>
                </a:lnTo>
                <a:lnTo>
                  <a:pt x="315" y="1875"/>
                </a:lnTo>
                <a:lnTo>
                  <a:pt x="317" y="1872"/>
                </a:lnTo>
                <a:lnTo>
                  <a:pt x="317" y="1872"/>
                </a:lnTo>
                <a:lnTo>
                  <a:pt x="320" y="1867"/>
                </a:lnTo>
                <a:lnTo>
                  <a:pt x="319" y="1861"/>
                </a:lnTo>
                <a:lnTo>
                  <a:pt x="317" y="1855"/>
                </a:lnTo>
                <a:lnTo>
                  <a:pt x="315" y="1848"/>
                </a:lnTo>
                <a:lnTo>
                  <a:pt x="308" y="1835"/>
                </a:lnTo>
                <a:lnTo>
                  <a:pt x="302" y="1823"/>
                </a:lnTo>
                <a:lnTo>
                  <a:pt x="302" y="1823"/>
                </a:lnTo>
                <a:lnTo>
                  <a:pt x="298" y="1818"/>
                </a:lnTo>
                <a:lnTo>
                  <a:pt x="297" y="1811"/>
                </a:lnTo>
                <a:lnTo>
                  <a:pt x="296" y="1792"/>
                </a:lnTo>
                <a:lnTo>
                  <a:pt x="296" y="1773"/>
                </a:lnTo>
                <a:lnTo>
                  <a:pt x="297" y="1752"/>
                </a:lnTo>
                <a:lnTo>
                  <a:pt x="297" y="1752"/>
                </a:lnTo>
                <a:lnTo>
                  <a:pt x="300" y="1716"/>
                </a:lnTo>
                <a:lnTo>
                  <a:pt x="303" y="1697"/>
                </a:lnTo>
                <a:lnTo>
                  <a:pt x="309" y="1673"/>
                </a:lnTo>
                <a:lnTo>
                  <a:pt x="309" y="1673"/>
                </a:lnTo>
                <a:lnTo>
                  <a:pt x="316" y="1646"/>
                </a:lnTo>
                <a:lnTo>
                  <a:pt x="326" y="1618"/>
                </a:lnTo>
                <a:lnTo>
                  <a:pt x="336" y="1585"/>
                </a:lnTo>
                <a:lnTo>
                  <a:pt x="341" y="1565"/>
                </a:lnTo>
                <a:lnTo>
                  <a:pt x="345" y="1543"/>
                </a:lnTo>
                <a:lnTo>
                  <a:pt x="345" y="1543"/>
                </a:lnTo>
                <a:lnTo>
                  <a:pt x="349" y="1520"/>
                </a:lnTo>
                <a:lnTo>
                  <a:pt x="353" y="1498"/>
                </a:lnTo>
                <a:lnTo>
                  <a:pt x="356" y="1457"/>
                </a:lnTo>
                <a:lnTo>
                  <a:pt x="360" y="1424"/>
                </a:lnTo>
                <a:lnTo>
                  <a:pt x="362" y="1410"/>
                </a:lnTo>
                <a:lnTo>
                  <a:pt x="366" y="1399"/>
                </a:lnTo>
                <a:lnTo>
                  <a:pt x="366" y="1399"/>
                </a:lnTo>
                <a:lnTo>
                  <a:pt x="369" y="1389"/>
                </a:lnTo>
                <a:lnTo>
                  <a:pt x="372" y="1377"/>
                </a:lnTo>
                <a:lnTo>
                  <a:pt x="377" y="1345"/>
                </a:lnTo>
                <a:lnTo>
                  <a:pt x="377" y="1345"/>
                </a:lnTo>
                <a:lnTo>
                  <a:pt x="404" y="1343"/>
                </a:lnTo>
                <a:lnTo>
                  <a:pt x="431" y="1342"/>
                </a:lnTo>
                <a:lnTo>
                  <a:pt x="454" y="1343"/>
                </a:lnTo>
                <a:lnTo>
                  <a:pt x="463" y="1344"/>
                </a:lnTo>
                <a:lnTo>
                  <a:pt x="472" y="1345"/>
                </a:lnTo>
                <a:lnTo>
                  <a:pt x="472" y="1345"/>
                </a:lnTo>
                <a:lnTo>
                  <a:pt x="485" y="1349"/>
                </a:lnTo>
                <a:lnTo>
                  <a:pt x="502" y="1351"/>
                </a:lnTo>
                <a:lnTo>
                  <a:pt x="545" y="1356"/>
                </a:lnTo>
                <a:lnTo>
                  <a:pt x="545" y="1356"/>
                </a:lnTo>
                <a:lnTo>
                  <a:pt x="551" y="1366"/>
                </a:lnTo>
                <a:lnTo>
                  <a:pt x="558" y="1377"/>
                </a:lnTo>
                <a:lnTo>
                  <a:pt x="568" y="1389"/>
                </a:lnTo>
                <a:lnTo>
                  <a:pt x="581" y="1401"/>
                </a:lnTo>
                <a:lnTo>
                  <a:pt x="596" y="1412"/>
                </a:lnTo>
                <a:lnTo>
                  <a:pt x="605" y="1417"/>
                </a:lnTo>
                <a:lnTo>
                  <a:pt x="614" y="1422"/>
                </a:lnTo>
                <a:lnTo>
                  <a:pt x="624" y="1426"/>
                </a:lnTo>
                <a:lnTo>
                  <a:pt x="634" y="1429"/>
                </a:lnTo>
                <a:lnTo>
                  <a:pt x="645" y="1431"/>
                </a:lnTo>
                <a:lnTo>
                  <a:pt x="657" y="1432"/>
                </a:lnTo>
                <a:lnTo>
                  <a:pt x="657" y="1432"/>
                </a:lnTo>
                <a:lnTo>
                  <a:pt x="687" y="1433"/>
                </a:lnTo>
                <a:lnTo>
                  <a:pt x="715" y="1432"/>
                </a:lnTo>
                <a:lnTo>
                  <a:pt x="741" y="1429"/>
                </a:lnTo>
                <a:lnTo>
                  <a:pt x="765" y="1427"/>
                </a:lnTo>
                <a:lnTo>
                  <a:pt x="811" y="1418"/>
                </a:lnTo>
                <a:lnTo>
                  <a:pt x="853" y="1411"/>
                </a:lnTo>
                <a:lnTo>
                  <a:pt x="853" y="1411"/>
                </a:lnTo>
                <a:lnTo>
                  <a:pt x="944" y="1396"/>
                </a:lnTo>
                <a:lnTo>
                  <a:pt x="1022" y="1384"/>
                </a:lnTo>
                <a:lnTo>
                  <a:pt x="1022" y="1384"/>
                </a:lnTo>
                <a:lnTo>
                  <a:pt x="1044" y="1381"/>
                </a:lnTo>
                <a:lnTo>
                  <a:pt x="1057" y="1377"/>
                </a:lnTo>
                <a:lnTo>
                  <a:pt x="1062" y="1377"/>
                </a:lnTo>
                <a:lnTo>
                  <a:pt x="1066" y="1377"/>
                </a:lnTo>
                <a:lnTo>
                  <a:pt x="1068" y="1378"/>
                </a:lnTo>
                <a:lnTo>
                  <a:pt x="1072" y="1381"/>
                </a:lnTo>
                <a:lnTo>
                  <a:pt x="1072" y="1381"/>
                </a:lnTo>
                <a:lnTo>
                  <a:pt x="1085" y="1388"/>
                </a:lnTo>
                <a:lnTo>
                  <a:pt x="1095" y="1394"/>
                </a:lnTo>
                <a:lnTo>
                  <a:pt x="1104" y="1400"/>
                </a:lnTo>
                <a:lnTo>
                  <a:pt x="1115" y="1409"/>
                </a:lnTo>
                <a:lnTo>
                  <a:pt x="1125" y="1418"/>
                </a:lnTo>
                <a:lnTo>
                  <a:pt x="1132" y="1431"/>
                </a:lnTo>
                <a:lnTo>
                  <a:pt x="1136" y="1438"/>
                </a:lnTo>
                <a:lnTo>
                  <a:pt x="1139" y="1445"/>
                </a:lnTo>
                <a:lnTo>
                  <a:pt x="1139" y="1445"/>
                </a:lnTo>
                <a:lnTo>
                  <a:pt x="1142" y="1459"/>
                </a:lnTo>
                <a:lnTo>
                  <a:pt x="1145" y="1470"/>
                </a:lnTo>
                <a:lnTo>
                  <a:pt x="1146" y="1485"/>
                </a:lnTo>
                <a:lnTo>
                  <a:pt x="1148" y="1495"/>
                </a:lnTo>
                <a:lnTo>
                  <a:pt x="1149" y="1499"/>
                </a:lnTo>
                <a:lnTo>
                  <a:pt x="1153" y="1502"/>
                </a:lnTo>
                <a:lnTo>
                  <a:pt x="1153" y="1502"/>
                </a:lnTo>
                <a:lnTo>
                  <a:pt x="1162" y="1507"/>
                </a:lnTo>
                <a:lnTo>
                  <a:pt x="1170" y="1511"/>
                </a:lnTo>
                <a:lnTo>
                  <a:pt x="1177" y="1511"/>
                </a:lnTo>
                <a:lnTo>
                  <a:pt x="1181" y="1511"/>
                </a:lnTo>
                <a:lnTo>
                  <a:pt x="1184" y="1510"/>
                </a:lnTo>
                <a:lnTo>
                  <a:pt x="1184" y="1510"/>
                </a:lnTo>
                <a:lnTo>
                  <a:pt x="1204" y="1495"/>
                </a:lnTo>
                <a:lnTo>
                  <a:pt x="1215" y="1485"/>
                </a:lnTo>
                <a:lnTo>
                  <a:pt x="1219" y="1481"/>
                </a:lnTo>
                <a:lnTo>
                  <a:pt x="1221" y="1477"/>
                </a:lnTo>
                <a:lnTo>
                  <a:pt x="1221" y="1477"/>
                </a:lnTo>
                <a:lnTo>
                  <a:pt x="1221" y="1473"/>
                </a:lnTo>
                <a:lnTo>
                  <a:pt x="1220" y="1466"/>
                </a:lnTo>
                <a:lnTo>
                  <a:pt x="1218" y="1448"/>
                </a:lnTo>
                <a:lnTo>
                  <a:pt x="1212" y="1423"/>
                </a:lnTo>
                <a:lnTo>
                  <a:pt x="1212" y="1423"/>
                </a:lnTo>
                <a:lnTo>
                  <a:pt x="1204" y="1406"/>
                </a:lnTo>
                <a:lnTo>
                  <a:pt x="1198" y="1393"/>
                </a:lnTo>
                <a:lnTo>
                  <a:pt x="1196" y="1384"/>
                </a:lnTo>
                <a:lnTo>
                  <a:pt x="1196" y="1384"/>
                </a:lnTo>
                <a:lnTo>
                  <a:pt x="1181" y="1322"/>
                </a:lnTo>
                <a:lnTo>
                  <a:pt x="1164" y="1321"/>
                </a:lnTo>
                <a:lnTo>
                  <a:pt x="1179" y="1289"/>
                </a:lnTo>
                <a:lnTo>
                  <a:pt x="1165" y="1258"/>
                </a:lnTo>
                <a:lnTo>
                  <a:pt x="1165" y="1258"/>
                </a:lnTo>
                <a:lnTo>
                  <a:pt x="1131" y="1259"/>
                </a:lnTo>
                <a:lnTo>
                  <a:pt x="1131" y="1259"/>
                </a:lnTo>
                <a:lnTo>
                  <a:pt x="1123" y="1260"/>
                </a:lnTo>
                <a:lnTo>
                  <a:pt x="1112" y="1261"/>
                </a:lnTo>
                <a:lnTo>
                  <a:pt x="1098" y="1265"/>
                </a:lnTo>
                <a:lnTo>
                  <a:pt x="1098" y="1265"/>
                </a:lnTo>
                <a:lnTo>
                  <a:pt x="1100" y="1266"/>
                </a:lnTo>
                <a:lnTo>
                  <a:pt x="1102" y="1266"/>
                </a:lnTo>
                <a:lnTo>
                  <a:pt x="1102" y="1267"/>
                </a:lnTo>
                <a:lnTo>
                  <a:pt x="1102" y="1270"/>
                </a:lnTo>
                <a:lnTo>
                  <a:pt x="1100" y="1271"/>
                </a:lnTo>
                <a:lnTo>
                  <a:pt x="1095" y="1273"/>
                </a:lnTo>
                <a:lnTo>
                  <a:pt x="1087" y="1275"/>
                </a:lnTo>
                <a:lnTo>
                  <a:pt x="1087" y="1275"/>
                </a:lnTo>
                <a:lnTo>
                  <a:pt x="1072" y="1278"/>
                </a:lnTo>
                <a:lnTo>
                  <a:pt x="1057" y="1278"/>
                </a:lnTo>
                <a:lnTo>
                  <a:pt x="1040" y="1280"/>
                </a:lnTo>
                <a:lnTo>
                  <a:pt x="1017" y="1283"/>
                </a:lnTo>
                <a:lnTo>
                  <a:pt x="1017" y="1283"/>
                </a:lnTo>
                <a:lnTo>
                  <a:pt x="1003" y="1286"/>
                </a:lnTo>
                <a:lnTo>
                  <a:pt x="993" y="1287"/>
                </a:lnTo>
                <a:lnTo>
                  <a:pt x="971" y="1288"/>
                </a:lnTo>
                <a:lnTo>
                  <a:pt x="924" y="1287"/>
                </a:lnTo>
                <a:lnTo>
                  <a:pt x="924" y="1287"/>
                </a:lnTo>
                <a:lnTo>
                  <a:pt x="866" y="1287"/>
                </a:lnTo>
                <a:lnTo>
                  <a:pt x="830" y="1287"/>
                </a:lnTo>
                <a:lnTo>
                  <a:pt x="793" y="1288"/>
                </a:lnTo>
                <a:lnTo>
                  <a:pt x="793" y="1288"/>
                </a:lnTo>
                <a:lnTo>
                  <a:pt x="809" y="1282"/>
                </a:lnTo>
                <a:lnTo>
                  <a:pt x="809" y="1282"/>
                </a:lnTo>
                <a:lnTo>
                  <a:pt x="840" y="1271"/>
                </a:lnTo>
                <a:lnTo>
                  <a:pt x="865" y="1265"/>
                </a:lnTo>
                <a:lnTo>
                  <a:pt x="886" y="1260"/>
                </a:lnTo>
                <a:lnTo>
                  <a:pt x="886" y="1260"/>
                </a:lnTo>
                <a:lnTo>
                  <a:pt x="884" y="1255"/>
                </a:lnTo>
                <a:lnTo>
                  <a:pt x="878" y="1237"/>
                </a:lnTo>
                <a:lnTo>
                  <a:pt x="872" y="1222"/>
                </a:lnTo>
                <a:lnTo>
                  <a:pt x="864" y="1202"/>
                </a:lnTo>
                <a:lnTo>
                  <a:pt x="851" y="1176"/>
                </a:lnTo>
                <a:lnTo>
                  <a:pt x="836" y="1145"/>
                </a:lnTo>
                <a:lnTo>
                  <a:pt x="836" y="1145"/>
                </a:lnTo>
                <a:lnTo>
                  <a:pt x="825" y="1126"/>
                </a:lnTo>
                <a:lnTo>
                  <a:pt x="811" y="1104"/>
                </a:lnTo>
                <a:lnTo>
                  <a:pt x="778" y="1054"/>
                </a:lnTo>
                <a:lnTo>
                  <a:pt x="740" y="999"/>
                </a:lnTo>
                <a:lnTo>
                  <a:pt x="698" y="944"/>
                </a:lnTo>
                <a:lnTo>
                  <a:pt x="660" y="895"/>
                </a:lnTo>
                <a:lnTo>
                  <a:pt x="628" y="853"/>
                </a:lnTo>
                <a:lnTo>
                  <a:pt x="605" y="824"/>
                </a:lnTo>
                <a:lnTo>
                  <a:pt x="595" y="813"/>
                </a:lnTo>
                <a:lnTo>
                  <a:pt x="595" y="813"/>
                </a:lnTo>
                <a:lnTo>
                  <a:pt x="594" y="812"/>
                </a:lnTo>
                <a:lnTo>
                  <a:pt x="594" y="810"/>
                </a:lnTo>
                <a:lnTo>
                  <a:pt x="597" y="808"/>
                </a:lnTo>
                <a:lnTo>
                  <a:pt x="617" y="796"/>
                </a:lnTo>
                <a:lnTo>
                  <a:pt x="617" y="796"/>
                </a:lnTo>
                <a:lnTo>
                  <a:pt x="623" y="792"/>
                </a:lnTo>
                <a:lnTo>
                  <a:pt x="625" y="789"/>
                </a:lnTo>
                <a:lnTo>
                  <a:pt x="625" y="786"/>
                </a:lnTo>
                <a:lnTo>
                  <a:pt x="623" y="782"/>
                </a:lnTo>
                <a:lnTo>
                  <a:pt x="615" y="778"/>
                </a:lnTo>
                <a:lnTo>
                  <a:pt x="608" y="771"/>
                </a:lnTo>
                <a:lnTo>
                  <a:pt x="608" y="771"/>
                </a:lnTo>
                <a:lnTo>
                  <a:pt x="608" y="770"/>
                </a:lnTo>
                <a:lnTo>
                  <a:pt x="607" y="767"/>
                </a:lnTo>
                <a:lnTo>
                  <a:pt x="608" y="757"/>
                </a:lnTo>
                <a:lnTo>
                  <a:pt x="612" y="743"/>
                </a:lnTo>
                <a:lnTo>
                  <a:pt x="615" y="729"/>
                </a:lnTo>
                <a:lnTo>
                  <a:pt x="624" y="703"/>
                </a:lnTo>
                <a:lnTo>
                  <a:pt x="629" y="691"/>
                </a:lnTo>
                <a:lnTo>
                  <a:pt x="629" y="691"/>
                </a:lnTo>
                <a:lnTo>
                  <a:pt x="652" y="678"/>
                </a:lnTo>
                <a:lnTo>
                  <a:pt x="709" y="646"/>
                </a:lnTo>
                <a:lnTo>
                  <a:pt x="776" y="612"/>
                </a:lnTo>
                <a:lnTo>
                  <a:pt x="804" y="597"/>
                </a:lnTo>
                <a:lnTo>
                  <a:pt x="827" y="589"/>
                </a:lnTo>
                <a:lnTo>
                  <a:pt x="827" y="589"/>
                </a:lnTo>
                <a:lnTo>
                  <a:pt x="834" y="584"/>
                </a:lnTo>
                <a:lnTo>
                  <a:pt x="842" y="579"/>
                </a:lnTo>
                <a:lnTo>
                  <a:pt x="848" y="573"/>
                </a:lnTo>
                <a:lnTo>
                  <a:pt x="853" y="566"/>
                </a:lnTo>
                <a:lnTo>
                  <a:pt x="855" y="558"/>
                </a:lnTo>
                <a:lnTo>
                  <a:pt x="859" y="550"/>
                </a:lnTo>
                <a:lnTo>
                  <a:pt x="861" y="533"/>
                </a:lnTo>
                <a:lnTo>
                  <a:pt x="862" y="516"/>
                </a:lnTo>
                <a:lnTo>
                  <a:pt x="861" y="502"/>
                </a:lnTo>
                <a:lnTo>
                  <a:pt x="860" y="489"/>
                </a:lnTo>
                <a:lnTo>
                  <a:pt x="860" y="489"/>
                </a:lnTo>
                <a:lnTo>
                  <a:pt x="873" y="517"/>
                </a:lnTo>
                <a:lnTo>
                  <a:pt x="884" y="538"/>
                </a:lnTo>
                <a:lnTo>
                  <a:pt x="888" y="544"/>
                </a:lnTo>
                <a:lnTo>
                  <a:pt x="892" y="547"/>
                </a:lnTo>
                <a:lnTo>
                  <a:pt x="892" y="547"/>
                </a:lnTo>
                <a:lnTo>
                  <a:pt x="894" y="546"/>
                </a:lnTo>
                <a:lnTo>
                  <a:pt x="898" y="545"/>
                </a:lnTo>
                <a:lnTo>
                  <a:pt x="906" y="536"/>
                </a:lnTo>
                <a:lnTo>
                  <a:pt x="917" y="525"/>
                </a:lnTo>
                <a:lnTo>
                  <a:pt x="917" y="525"/>
                </a:lnTo>
                <a:lnTo>
                  <a:pt x="922" y="528"/>
                </a:lnTo>
                <a:lnTo>
                  <a:pt x="933" y="533"/>
                </a:lnTo>
                <a:lnTo>
                  <a:pt x="945" y="536"/>
                </a:lnTo>
                <a:lnTo>
                  <a:pt x="950" y="538"/>
                </a:lnTo>
                <a:lnTo>
                  <a:pt x="954" y="536"/>
                </a:lnTo>
                <a:lnTo>
                  <a:pt x="954" y="536"/>
                </a:lnTo>
                <a:lnTo>
                  <a:pt x="965" y="525"/>
                </a:lnTo>
                <a:lnTo>
                  <a:pt x="983" y="506"/>
                </a:lnTo>
                <a:lnTo>
                  <a:pt x="1007" y="480"/>
                </a:lnTo>
                <a:lnTo>
                  <a:pt x="1023" y="499"/>
                </a:lnTo>
                <a:lnTo>
                  <a:pt x="1081" y="445"/>
                </a:lnTo>
                <a:lnTo>
                  <a:pt x="1092" y="456"/>
                </a:lnTo>
                <a:lnTo>
                  <a:pt x="1086" y="423"/>
                </a:lnTo>
                <a:lnTo>
                  <a:pt x="1086" y="423"/>
                </a:lnTo>
                <a:lnTo>
                  <a:pt x="1086" y="417"/>
                </a:lnTo>
                <a:lnTo>
                  <a:pt x="1087" y="412"/>
                </a:lnTo>
                <a:lnTo>
                  <a:pt x="1090" y="408"/>
                </a:lnTo>
                <a:lnTo>
                  <a:pt x="1094" y="405"/>
                </a:lnTo>
                <a:lnTo>
                  <a:pt x="1100" y="400"/>
                </a:lnTo>
                <a:lnTo>
                  <a:pt x="1103" y="399"/>
                </a:lnTo>
                <a:lnTo>
                  <a:pt x="1103" y="399"/>
                </a:lnTo>
                <a:lnTo>
                  <a:pt x="1106" y="389"/>
                </a:lnTo>
                <a:lnTo>
                  <a:pt x="1106" y="389"/>
                </a:lnTo>
                <a:lnTo>
                  <a:pt x="1107" y="382"/>
                </a:lnTo>
                <a:lnTo>
                  <a:pt x="1108" y="372"/>
                </a:lnTo>
                <a:lnTo>
                  <a:pt x="1108" y="362"/>
                </a:lnTo>
                <a:lnTo>
                  <a:pt x="1107" y="350"/>
                </a:lnTo>
                <a:lnTo>
                  <a:pt x="1103" y="338"/>
                </a:lnTo>
                <a:lnTo>
                  <a:pt x="1098" y="324"/>
                </a:lnTo>
                <a:lnTo>
                  <a:pt x="1091" y="310"/>
                </a:lnTo>
                <a:lnTo>
                  <a:pt x="1081" y="296"/>
                </a:lnTo>
                <a:lnTo>
                  <a:pt x="1081" y="296"/>
                </a:lnTo>
                <a:lnTo>
                  <a:pt x="1056" y="268"/>
                </a:lnTo>
                <a:lnTo>
                  <a:pt x="1055" y="271"/>
                </a:lnTo>
                <a:lnTo>
                  <a:pt x="1055" y="271"/>
                </a:lnTo>
                <a:lnTo>
                  <a:pt x="1052" y="266"/>
                </a:lnTo>
                <a:lnTo>
                  <a:pt x="1052" y="265"/>
                </a:lnTo>
                <a:lnTo>
                  <a:pt x="1056" y="268"/>
                </a:lnTo>
                <a:lnTo>
                  <a:pt x="1059" y="249"/>
                </a:lnTo>
                <a:lnTo>
                  <a:pt x="1059" y="249"/>
                </a:lnTo>
                <a:lnTo>
                  <a:pt x="1056" y="250"/>
                </a:lnTo>
                <a:lnTo>
                  <a:pt x="1044" y="255"/>
                </a:lnTo>
                <a:lnTo>
                  <a:pt x="1021" y="259"/>
                </a:lnTo>
                <a:lnTo>
                  <a:pt x="1005" y="261"/>
                </a:lnTo>
                <a:lnTo>
                  <a:pt x="985" y="262"/>
                </a:lnTo>
                <a:lnTo>
                  <a:pt x="985" y="262"/>
                </a:lnTo>
                <a:lnTo>
                  <a:pt x="967" y="262"/>
                </a:lnTo>
                <a:lnTo>
                  <a:pt x="952" y="260"/>
                </a:lnTo>
                <a:lnTo>
                  <a:pt x="940" y="255"/>
                </a:lnTo>
                <a:lnTo>
                  <a:pt x="931" y="250"/>
                </a:lnTo>
                <a:lnTo>
                  <a:pt x="923" y="243"/>
                </a:lnTo>
                <a:lnTo>
                  <a:pt x="916" y="235"/>
                </a:lnTo>
                <a:lnTo>
                  <a:pt x="901" y="217"/>
                </a:lnTo>
                <a:lnTo>
                  <a:pt x="901" y="217"/>
                </a:lnTo>
                <a:lnTo>
                  <a:pt x="894" y="207"/>
                </a:lnTo>
                <a:lnTo>
                  <a:pt x="889" y="199"/>
                </a:lnTo>
                <a:lnTo>
                  <a:pt x="886" y="189"/>
                </a:lnTo>
                <a:lnTo>
                  <a:pt x="882" y="179"/>
                </a:lnTo>
                <a:lnTo>
                  <a:pt x="875" y="160"/>
                </a:lnTo>
                <a:lnTo>
                  <a:pt x="870" y="151"/>
                </a:lnTo>
                <a:lnTo>
                  <a:pt x="862" y="143"/>
                </a:lnTo>
                <a:lnTo>
                  <a:pt x="862" y="143"/>
                </a:lnTo>
                <a:lnTo>
                  <a:pt x="856" y="136"/>
                </a:lnTo>
                <a:lnTo>
                  <a:pt x="849" y="132"/>
                </a:lnTo>
                <a:lnTo>
                  <a:pt x="843" y="128"/>
                </a:lnTo>
                <a:lnTo>
                  <a:pt x="837" y="127"/>
                </a:lnTo>
                <a:lnTo>
                  <a:pt x="827" y="125"/>
                </a:lnTo>
                <a:lnTo>
                  <a:pt x="823" y="123"/>
                </a:lnTo>
                <a:lnTo>
                  <a:pt x="821" y="121"/>
                </a:lnTo>
                <a:lnTo>
                  <a:pt x="821" y="121"/>
                </a:lnTo>
                <a:lnTo>
                  <a:pt x="819" y="117"/>
                </a:lnTo>
                <a:lnTo>
                  <a:pt x="817" y="115"/>
                </a:lnTo>
                <a:lnTo>
                  <a:pt x="819" y="110"/>
                </a:lnTo>
                <a:lnTo>
                  <a:pt x="820" y="104"/>
                </a:lnTo>
                <a:lnTo>
                  <a:pt x="821" y="99"/>
                </a:lnTo>
                <a:lnTo>
                  <a:pt x="821" y="99"/>
                </a:lnTo>
                <a:lnTo>
                  <a:pt x="820" y="94"/>
                </a:lnTo>
                <a:lnTo>
                  <a:pt x="817" y="90"/>
                </a:lnTo>
                <a:lnTo>
                  <a:pt x="814" y="87"/>
                </a:lnTo>
                <a:lnTo>
                  <a:pt x="810" y="84"/>
                </a:lnTo>
                <a:lnTo>
                  <a:pt x="810" y="84"/>
                </a:lnTo>
                <a:lnTo>
                  <a:pt x="806" y="83"/>
                </a:lnTo>
                <a:lnTo>
                  <a:pt x="804" y="84"/>
                </a:lnTo>
                <a:lnTo>
                  <a:pt x="798" y="90"/>
                </a:lnTo>
                <a:lnTo>
                  <a:pt x="798" y="90"/>
                </a:lnTo>
                <a:lnTo>
                  <a:pt x="797" y="93"/>
                </a:lnTo>
                <a:lnTo>
                  <a:pt x="795" y="95"/>
                </a:lnTo>
                <a:lnTo>
                  <a:pt x="792" y="104"/>
                </a:lnTo>
                <a:lnTo>
                  <a:pt x="789" y="114"/>
                </a:lnTo>
                <a:lnTo>
                  <a:pt x="780" y="106"/>
                </a:lnTo>
                <a:lnTo>
                  <a:pt x="780" y="106"/>
                </a:lnTo>
                <a:lnTo>
                  <a:pt x="783" y="90"/>
                </a:lnTo>
                <a:lnTo>
                  <a:pt x="785" y="77"/>
                </a:lnTo>
                <a:lnTo>
                  <a:pt x="786" y="67"/>
                </a:lnTo>
                <a:lnTo>
                  <a:pt x="786" y="67"/>
                </a:lnTo>
                <a:lnTo>
                  <a:pt x="786" y="66"/>
                </a:lnTo>
                <a:lnTo>
                  <a:pt x="785" y="64"/>
                </a:lnTo>
                <a:lnTo>
                  <a:pt x="780" y="61"/>
                </a:lnTo>
                <a:lnTo>
                  <a:pt x="765" y="56"/>
                </a:lnTo>
                <a:lnTo>
                  <a:pt x="752" y="54"/>
                </a:lnTo>
                <a:lnTo>
                  <a:pt x="746" y="53"/>
                </a:lnTo>
                <a:lnTo>
                  <a:pt x="746" y="53"/>
                </a:lnTo>
                <a:lnTo>
                  <a:pt x="749" y="53"/>
                </a:lnTo>
                <a:lnTo>
                  <a:pt x="759" y="51"/>
                </a:lnTo>
                <a:lnTo>
                  <a:pt x="763" y="50"/>
                </a:lnTo>
                <a:lnTo>
                  <a:pt x="766" y="48"/>
                </a:lnTo>
                <a:lnTo>
                  <a:pt x="768" y="47"/>
                </a:lnTo>
                <a:lnTo>
                  <a:pt x="766" y="44"/>
                </a:lnTo>
                <a:lnTo>
                  <a:pt x="766" y="44"/>
                </a:lnTo>
                <a:close/>
                <a:moveTo>
                  <a:pt x="777" y="39"/>
                </a:moveTo>
                <a:lnTo>
                  <a:pt x="777" y="39"/>
                </a:lnTo>
                <a:lnTo>
                  <a:pt x="771" y="38"/>
                </a:lnTo>
                <a:lnTo>
                  <a:pt x="766" y="39"/>
                </a:lnTo>
                <a:lnTo>
                  <a:pt x="765" y="41"/>
                </a:lnTo>
                <a:lnTo>
                  <a:pt x="764" y="41"/>
                </a:lnTo>
                <a:lnTo>
                  <a:pt x="764" y="41"/>
                </a:lnTo>
                <a:lnTo>
                  <a:pt x="766" y="42"/>
                </a:lnTo>
                <a:lnTo>
                  <a:pt x="771" y="41"/>
                </a:lnTo>
                <a:lnTo>
                  <a:pt x="777" y="39"/>
                </a:lnTo>
                <a:lnTo>
                  <a:pt x="777" y="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星: 16 pt 17">
            <a:extLst>
              <a:ext uri="{FF2B5EF4-FFF2-40B4-BE49-F238E27FC236}">
                <a16:creationId xmlns:a16="http://schemas.microsoft.com/office/drawing/2014/main" id="{82EA54EB-23A2-C0E2-FFA4-87D1C5DCF9ED}"/>
              </a:ext>
            </a:extLst>
          </p:cNvPr>
          <p:cNvSpPr/>
          <p:nvPr/>
        </p:nvSpPr>
        <p:spPr>
          <a:xfrm>
            <a:off x="3078561" y="3713639"/>
            <a:ext cx="1098705" cy="76853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</a:t>
            </a:r>
          </a:p>
        </p:txBody>
      </p:sp>
      <p:sp>
        <p:nvSpPr>
          <p:cNvPr id="19" name="星: 16 pt 18">
            <a:extLst>
              <a:ext uri="{FF2B5EF4-FFF2-40B4-BE49-F238E27FC236}">
                <a16:creationId xmlns:a16="http://schemas.microsoft.com/office/drawing/2014/main" id="{F878C5A8-E854-A6EB-7038-9FA15F5C845E}"/>
              </a:ext>
            </a:extLst>
          </p:cNvPr>
          <p:cNvSpPr/>
          <p:nvPr/>
        </p:nvSpPr>
        <p:spPr>
          <a:xfrm>
            <a:off x="282772" y="4966773"/>
            <a:ext cx="1098705" cy="76853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ギャッ</a:t>
            </a: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06D77C3D-7BCE-AABB-CB95-43B257827FFA}"/>
              </a:ext>
            </a:extLst>
          </p:cNvPr>
          <p:cNvSpPr>
            <a:spLocks/>
          </p:cNvSpPr>
          <p:nvPr/>
        </p:nvSpPr>
        <p:spPr bwMode="auto">
          <a:xfrm rot="1671340">
            <a:off x="5592741" y="1291936"/>
            <a:ext cx="1077414" cy="2018430"/>
          </a:xfrm>
          <a:custGeom>
            <a:avLst/>
            <a:gdLst>
              <a:gd name="T0" fmla="*/ 122 w 861"/>
              <a:gd name="T1" fmla="*/ 852 h 1613"/>
              <a:gd name="T2" fmla="*/ 49 w 861"/>
              <a:gd name="T3" fmla="*/ 1178 h 1613"/>
              <a:gd name="T4" fmla="*/ 12 w 861"/>
              <a:gd name="T5" fmla="*/ 1407 h 1613"/>
              <a:gd name="T6" fmla="*/ 125 w 861"/>
              <a:gd name="T7" fmla="*/ 1468 h 1613"/>
              <a:gd name="T8" fmla="*/ 281 w 861"/>
              <a:gd name="T9" fmla="*/ 1506 h 1613"/>
              <a:gd name="T10" fmla="*/ 353 w 861"/>
              <a:gd name="T11" fmla="*/ 1590 h 1613"/>
              <a:gd name="T12" fmla="*/ 647 w 861"/>
              <a:gd name="T13" fmla="*/ 1505 h 1613"/>
              <a:gd name="T14" fmla="*/ 730 w 861"/>
              <a:gd name="T15" fmla="*/ 1445 h 1613"/>
              <a:gd name="T16" fmla="*/ 762 w 861"/>
              <a:gd name="T17" fmla="*/ 1529 h 1613"/>
              <a:gd name="T18" fmla="*/ 787 w 861"/>
              <a:gd name="T19" fmla="*/ 1590 h 1613"/>
              <a:gd name="T20" fmla="*/ 854 w 861"/>
              <a:gd name="T21" fmla="*/ 1606 h 1613"/>
              <a:gd name="T22" fmla="*/ 846 w 861"/>
              <a:gd name="T23" fmla="*/ 1505 h 1613"/>
              <a:gd name="T24" fmla="*/ 808 w 861"/>
              <a:gd name="T25" fmla="*/ 1408 h 1613"/>
              <a:gd name="T26" fmla="*/ 784 w 861"/>
              <a:gd name="T27" fmla="*/ 1345 h 1613"/>
              <a:gd name="T28" fmla="*/ 729 w 861"/>
              <a:gd name="T29" fmla="*/ 1344 h 1613"/>
              <a:gd name="T30" fmla="*/ 670 w 861"/>
              <a:gd name="T31" fmla="*/ 1334 h 1613"/>
              <a:gd name="T32" fmla="*/ 658 w 861"/>
              <a:gd name="T33" fmla="*/ 1293 h 1613"/>
              <a:gd name="T34" fmla="*/ 471 w 861"/>
              <a:gd name="T35" fmla="*/ 1318 h 1613"/>
              <a:gd name="T36" fmla="*/ 490 w 861"/>
              <a:gd name="T37" fmla="*/ 1156 h 1613"/>
              <a:gd name="T38" fmla="*/ 492 w 861"/>
              <a:gd name="T39" fmla="*/ 992 h 1613"/>
              <a:gd name="T40" fmla="*/ 517 w 861"/>
              <a:gd name="T41" fmla="*/ 933 h 1613"/>
              <a:gd name="T42" fmla="*/ 516 w 861"/>
              <a:gd name="T43" fmla="*/ 865 h 1613"/>
              <a:gd name="T44" fmla="*/ 551 w 861"/>
              <a:gd name="T45" fmla="*/ 814 h 1613"/>
              <a:gd name="T46" fmla="*/ 644 w 861"/>
              <a:gd name="T47" fmla="*/ 731 h 1613"/>
              <a:gd name="T48" fmla="*/ 765 w 861"/>
              <a:gd name="T49" fmla="*/ 674 h 1613"/>
              <a:gd name="T50" fmla="*/ 781 w 861"/>
              <a:gd name="T51" fmla="*/ 553 h 1613"/>
              <a:gd name="T52" fmla="*/ 784 w 861"/>
              <a:gd name="T53" fmla="*/ 441 h 1613"/>
              <a:gd name="T54" fmla="*/ 775 w 861"/>
              <a:gd name="T55" fmla="*/ 423 h 1613"/>
              <a:gd name="T56" fmla="*/ 775 w 861"/>
              <a:gd name="T57" fmla="*/ 333 h 1613"/>
              <a:gd name="T58" fmla="*/ 809 w 861"/>
              <a:gd name="T59" fmla="*/ 208 h 1613"/>
              <a:gd name="T60" fmla="*/ 779 w 861"/>
              <a:gd name="T61" fmla="*/ 208 h 1613"/>
              <a:gd name="T62" fmla="*/ 763 w 861"/>
              <a:gd name="T63" fmla="*/ 177 h 1613"/>
              <a:gd name="T64" fmla="*/ 749 w 861"/>
              <a:gd name="T65" fmla="*/ 193 h 1613"/>
              <a:gd name="T66" fmla="*/ 670 w 861"/>
              <a:gd name="T67" fmla="*/ 177 h 1613"/>
              <a:gd name="T68" fmla="*/ 629 w 861"/>
              <a:gd name="T69" fmla="*/ 156 h 1613"/>
              <a:gd name="T70" fmla="*/ 616 w 861"/>
              <a:gd name="T71" fmla="*/ 185 h 1613"/>
              <a:gd name="T72" fmla="*/ 577 w 861"/>
              <a:gd name="T73" fmla="*/ 213 h 1613"/>
              <a:gd name="T74" fmla="*/ 545 w 861"/>
              <a:gd name="T75" fmla="*/ 246 h 1613"/>
              <a:gd name="T76" fmla="*/ 488 w 861"/>
              <a:gd name="T77" fmla="*/ 300 h 1613"/>
              <a:gd name="T78" fmla="*/ 495 w 861"/>
              <a:gd name="T79" fmla="*/ 363 h 1613"/>
              <a:gd name="T80" fmla="*/ 444 w 861"/>
              <a:gd name="T81" fmla="*/ 358 h 1613"/>
              <a:gd name="T82" fmla="*/ 267 w 861"/>
              <a:gd name="T83" fmla="*/ 359 h 1613"/>
              <a:gd name="T84" fmla="*/ 189 w 861"/>
              <a:gd name="T85" fmla="*/ 345 h 1613"/>
              <a:gd name="T86" fmla="*/ 139 w 861"/>
              <a:gd name="T87" fmla="*/ 234 h 1613"/>
              <a:gd name="T88" fmla="*/ 97 w 861"/>
              <a:gd name="T89" fmla="*/ 156 h 1613"/>
              <a:gd name="T90" fmla="*/ 106 w 861"/>
              <a:gd name="T91" fmla="*/ 63 h 1613"/>
              <a:gd name="T92" fmla="*/ 95 w 861"/>
              <a:gd name="T93" fmla="*/ 33 h 1613"/>
              <a:gd name="T94" fmla="*/ 51 w 861"/>
              <a:gd name="T95" fmla="*/ 17 h 1613"/>
              <a:gd name="T96" fmla="*/ 34 w 861"/>
              <a:gd name="T97" fmla="*/ 43 h 1613"/>
              <a:gd name="T98" fmla="*/ 31 w 861"/>
              <a:gd name="T99" fmla="*/ 60 h 1613"/>
              <a:gd name="T100" fmla="*/ 37 w 861"/>
              <a:gd name="T101" fmla="*/ 180 h 1613"/>
              <a:gd name="T102" fmla="*/ 33 w 861"/>
              <a:gd name="T103" fmla="*/ 228 h 1613"/>
              <a:gd name="T104" fmla="*/ 63 w 861"/>
              <a:gd name="T105" fmla="*/ 394 h 1613"/>
              <a:gd name="T106" fmla="*/ 218 w 861"/>
              <a:gd name="T107" fmla="*/ 482 h 1613"/>
              <a:gd name="T108" fmla="*/ 211 w 861"/>
              <a:gd name="T109" fmla="*/ 563 h 1613"/>
              <a:gd name="T110" fmla="*/ 185 w 861"/>
              <a:gd name="T111" fmla="*/ 654 h 1613"/>
              <a:gd name="T112" fmla="*/ 173 w 861"/>
              <a:gd name="T113" fmla="*/ 697 h 1613"/>
              <a:gd name="T114" fmla="*/ 151 w 861"/>
              <a:gd name="T115" fmla="*/ 738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1" h="1613">
                <a:moveTo>
                  <a:pt x="151" y="738"/>
                </a:moveTo>
                <a:lnTo>
                  <a:pt x="151" y="738"/>
                </a:lnTo>
                <a:lnTo>
                  <a:pt x="152" y="764"/>
                </a:lnTo>
                <a:lnTo>
                  <a:pt x="153" y="792"/>
                </a:lnTo>
                <a:lnTo>
                  <a:pt x="156" y="822"/>
                </a:lnTo>
                <a:lnTo>
                  <a:pt x="156" y="822"/>
                </a:lnTo>
                <a:lnTo>
                  <a:pt x="139" y="836"/>
                </a:lnTo>
                <a:lnTo>
                  <a:pt x="127" y="846"/>
                </a:lnTo>
                <a:lnTo>
                  <a:pt x="123" y="849"/>
                </a:lnTo>
                <a:lnTo>
                  <a:pt x="122" y="852"/>
                </a:lnTo>
                <a:lnTo>
                  <a:pt x="127" y="864"/>
                </a:lnTo>
                <a:lnTo>
                  <a:pt x="127" y="864"/>
                </a:lnTo>
                <a:lnTo>
                  <a:pt x="124" y="875"/>
                </a:lnTo>
                <a:lnTo>
                  <a:pt x="118" y="898"/>
                </a:lnTo>
                <a:lnTo>
                  <a:pt x="97" y="976"/>
                </a:lnTo>
                <a:lnTo>
                  <a:pt x="73" y="1067"/>
                </a:lnTo>
                <a:lnTo>
                  <a:pt x="62" y="1110"/>
                </a:lnTo>
                <a:lnTo>
                  <a:pt x="55" y="1145"/>
                </a:lnTo>
                <a:lnTo>
                  <a:pt x="55" y="1145"/>
                </a:lnTo>
                <a:lnTo>
                  <a:pt x="49" y="1178"/>
                </a:lnTo>
                <a:lnTo>
                  <a:pt x="39" y="1216"/>
                </a:lnTo>
                <a:lnTo>
                  <a:pt x="20" y="1290"/>
                </a:lnTo>
                <a:lnTo>
                  <a:pt x="11" y="1324"/>
                </a:lnTo>
                <a:lnTo>
                  <a:pt x="4" y="1352"/>
                </a:lnTo>
                <a:lnTo>
                  <a:pt x="0" y="1373"/>
                </a:lnTo>
                <a:lnTo>
                  <a:pt x="0" y="1380"/>
                </a:lnTo>
                <a:lnTo>
                  <a:pt x="1" y="1384"/>
                </a:lnTo>
                <a:lnTo>
                  <a:pt x="1" y="1384"/>
                </a:lnTo>
                <a:lnTo>
                  <a:pt x="7" y="1399"/>
                </a:lnTo>
                <a:lnTo>
                  <a:pt x="12" y="1407"/>
                </a:lnTo>
                <a:lnTo>
                  <a:pt x="17" y="1417"/>
                </a:lnTo>
                <a:lnTo>
                  <a:pt x="24" y="1427"/>
                </a:lnTo>
                <a:lnTo>
                  <a:pt x="33" y="1435"/>
                </a:lnTo>
                <a:lnTo>
                  <a:pt x="43" y="1442"/>
                </a:lnTo>
                <a:lnTo>
                  <a:pt x="55" y="1447"/>
                </a:lnTo>
                <a:lnTo>
                  <a:pt x="55" y="1447"/>
                </a:lnTo>
                <a:lnTo>
                  <a:pt x="79" y="1456"/>
                </a:lnTo>
                <a:lnTo>
                  <a:pt x="99" y="1462"/>
                </a:lnTo>
                <a:lnTo>
                  <a:pt x="117" y="1467"/>
                </a:lnTo>
                <a:lnTo>
                  <a:pt x="125" y="1468"/>
                </a:lnTo>
                <a:lnTo>
                  <a:pt x="135" y="1468"/>
                </a:lnTo>
                <a:lnTo>
                  <a:pt x="135" y="1468"/>
                </a:lnTo>
                <a:lnTo>
                  <a:pt x="147" y="1466"/>
                </a:lnTo>
                <a:lnTo>
                  <a:pt x="166" y="1461"/>
                </a:lnTo>
                <a:lnTo>
                  <a:pt x="207" y="1445"/>
                </a:lnTo>
                <a:lnTo>
                  <a:pt x="245" y="1429"/>
                </a:lnTo>
                <a:lnTo>
                  <a:pt x="260" y="1422"/>
                </a:lnTo>
                <a:lnTo>
                  <a:pt x="260" y="1422"/>
                </a:lnTo>
                <a:lnTo>
                  <a:pt x="271" y="1469"/>
                </a:lnTo>
                <a:lnTo>
                  <a:pt x="281" y="1506"/>
                </a:lnTo>
                <a:lnTo>
                  <a:pt x="286" y="1520"/>
                </a:lnTo>
                <a:lnTo>
                  <a:pt x="290" y="1531"/>
                </a:lnTo>
                <a:lnTo>
                  <a:pt x="290" y="1531"/>
                </a:lnTo>
                <a:lnTo>
                  <a:pt x="297" y="1547"/>
                </a:lnTo>
                <a:lnTo>
                  <a:pt x="301" y="1555"/>
                </a:lnTo>
                <a:lnTo>
                  <a:pt x="307" y="1563"/>
                </a:lnTo>
                <a:lnTo>
                  <a:pt x="314" y="1570"/>
                </a:lnTo>
                <a:lnTo>
                  <a:pt x="325" y="1578"/>
                </a:lnTo>
                <a:lnTo>
                  <a:pt x="337" y="1585"/>
                </a:lnTo>
                <a:lnTo>
                  <a:pt x="353" y="1590"/>
                </a:lnTo>
                <a:lnTo>
                  <a:pt x="353" y="1590"/>
                </a:lnTo>
                <a:lnTo>
                  <a:pt x="358" y="1591"/>
                </a:lnTo>
                <a:lnTo>
                  <a:pt x="364" y="1591"/>
                </a:lnTo>
                <a:lnTo>
                  <a:pt x="380" y="1589"/>
                </a:lnTo>
                <a:lnTo>
                  <a:pt x="400" y="1585"/>
                </a:lnTo>
                <a:lnTo>
                  <a:pt x="423" y="1580"/>
                </a:lnTo>
                <a:lnTo>
                  <a:pt x="478" y="1564"/>
                </a:lnTo>
                <a:lnTo>
                  <a:pt x="538" y="1545"/>
                </a:lnTo>
                <a:lnTo>
                  <a:pt x="596" y="1524"/>
                </a:lnTo>
                <a:lnTo>
                  <a:pt x="647" y="1505"/>
                </a:lnTo>
                <a:lnTo>
                  <a:pt x="687" y="1490"/>
                </a:lnTo>
                <a:lnTo>
                  <a:pt x="708" y="1480"/>
                </a:lnTo>
                <a:lnTo>
                  <a:pt x="708" y="1480"/>
                </a:lnTo>
                <a:lnTo>
                  <a:pt x="717" y="1475"/>
                </a:lnTo>
                <a:lnTo>
                  <a:pt x="723" y="1469"/>
                </a:lnTo>
                <a:lnTo>
                  <a:pt x="728" y="1463"/>
                </a:lnTo>
                <a:lnTo>
                  <a:pt x="730" y="1458"/>
                </a:lnTo>
                <a:lnTo>
                  <a:pt x="730" y="1452"/>
                </a:lnTo>
                <a:lnTo>
                  <a:pt x="731" y="1447"/>
                </a:lnTo>
                <a:lnTo>
                  <a:pt x="730" y="1445"/>
                </a:lnTo>
                <a:lnTo>
                  <a:pt x="729" y="1442"/>
                </a:lnTo>
                <a:lnTo>
                  <a:pt x="729" y="1442"/>
                </a:lnTo>
                <a:lnTo>
                  <a:pt x="728" y="1444"/>
                </a:lnTo>
                <a:lnTo>
                  <a:pt x="729" y="1446"/>
                </a:lnTo>
                <a:lnTo>
                  <a:pt x="737" y="1464"/>
                </a:lnTo>
                <a:lnTo>
                  <a:pt x="737" y="1464"/>
                </a:lnTo>
                <a:lnTo>
                  <a:pt x="745" y="1480"/>
                </a:lnTo>
                <a:lnTo>
                  <a:pt x="753" y="1501"/>
                </a:lnTo>
                <a:lnTo>
                  <a:pt x="759" y="1520"/>
                </a:lnTo>
                <a:lnTo>
                  <a:pt x="762" y="1529"/>
                </a:lnTo>
                <a:lnTo>
                  <a:pt x="763" y="1535"/>
                </a:lnTo>
                <a:lnTo>
                  <a:pt x="763" y="1535"/>
                </a:lnTo>
                <a:lnTo>
                  <a:pt x="764" y="1547"/>
                </a:lnTo>
                <a:lnTo>
                  <a:pt x="765" y="1555"/>
                </a:lnTo>
                <a:lnTo>
                  <a:pt x="768" y="1562"/>
                </a:lnTo>
                <a:lnTo>
                  <a:pt x="770" y="1569"/>
                </a:lnTo>
                <a:lnTo>
                  <a:pt x="775" y="1575"/>
                </a:lnTo>
                <a:lnTo>
                  <a:pt x="781" y="1583"/>
                </a:lnTo>
                <a:lnTo>
                  <a:pt x="787" y="1590"/>
                </a:lnTo>
                <a:lnTo>
                  <a:pt x="787" y="1590"/>
                </a:lnTo>
                <a:lnTo>
                  <a:pt x="803" y="1602"/>
                </a:lnTo>
                <a:lnTo>
                  <a:pt x="811" y="1606"/>
                </a:lnTo>
                <a:lnTo>
                  <a:pt x="819" y="1609"/>
                </a:lnTo>
                <a:lnTo>
                  <a:pt x="825" y="1612"/>
                </a:lnTo>
                <a:lnTo>
                  <a:pt x="832" y="1613"/>
                </a:lnTo>
                <a:lnTo>
                  <a:pt x="837" y="1613"/>
                </a:lnTo>
                <a:lnTo>
                  <a:pt x="842" y="1611"/>
                </a:lnTo>
                <a:lnTo>
                  <a:pt x="842" y="1611"/>
                </a:lnTo>
                <a:lnTo>
                  <a:pt x="849" y="1607"/>
                </a:lnTo>
                <a:lnTo>
                  <a:pt x="854" y="1606"/>
                </a:lnTo>
                <a:lnTo>
                  <a:pt x="855" y="1604"/>
                </a:lnTo>
                <a:lnTo>
                  <a:pt x="856" y="1602"/>
                </a:lnTo>
                <a:lnTo>
                  <a:pt x="859" y="1594"/>
                </a:lnTo>
                <a:lnTo>
                  <a:pt x="859" y="1594"/>
                </a:lnTo>
                <a:lnTo>
                  <a:pt x="860" y="1584"/>
                </a:lnTo>
                <a:lnTo>
                  <a:pt x="861" y="1574"/>
                </a:lnTo>
                <a:lnTo>
                  <a:pt x="860" y="1559"/>
                </a:lnTo>
                <a:lnTo>
                  <a:pt x="854" y="1535"/>
                </a:lnTo>
                <a:lnTo>
                  <a:pt x="854" y="1535"/>
                </a:lnTo>
                <a:lnTo>
                  <a:pt x="846" y="1505"/>
                </a:lnTo>
                <a:lnTo>
                  <a:pt x="836" y="1477"/>
                </a:lnTo>
                <a:lnTo>
                  <a:pt x="827" y="1455"/>
                </a:lnTo>
                <a:lnTo>
                  <a:pt x="821" y="1439"/>
                </a:lnTo>
                <a:lnTo>
                  <a:pt x="821" y="1439"/>
                </a:lnTo>
                <a:lnTo>
                  <a:pt x="814" y="1419"/>
                </a:lnTo>
                <a:lnTo>
                  <a:pt x="811" y="1412"/>
                </a:lnTo>
                <a:lnTo>
                  <a:pt x="810" y="1410"/>
                </a:lnTo>
                <a:lnTo>
                  <a:pt x="809" y="1410"/>
                </a:lnTo>
                <a:lnTo>
                  <a:pt x="809" y="1410"/>
                </a:lnTo>
                <a:lnTo>
                  <a:pt x="808" y="1408"/>
                </a:lnTo>
                <a:lnTo>
                  <a:pt x="807" y="1406"/>
                </a:lnTo>
                <a:lnTo>
                  <a:pt x="805" y="1397"/>
                </a:lnTo>
                <a:lnTo>
                  <a:pt x="804" y="1384"/>
                </a:lnTo>
                <a:lnTo>
                  <a:pt x="804" y="1384"/>
                </a:lnTo>
                <a:lnTo>
                  <a:pt x="799" y="1368"/>
                </a:lnTo>
                <a:lnTo>
                  <a:pt x="793" y="1355"/>
                </a:lnTo>
                <a:lnTo>
                  <a:pt x="791" y="1350"/>
                </a:lnTo>
                <a:lnTo>
                  <a:pt x="787" y="1346"/>
                </a:lnTo>
                <a:lnTo>
                  <a:pt x="787" y="1346"/>
                </a:lnTo>
                <a:lnTo>
                  <a:pt x="784" y="1345"/>
                </a:lnTo>
                <a:lnTo>
                  <a:pt x="780" y="1344"/>
                </a:lnTo>
                <a:lnTo>
                  <a:pt x="771" y="1343"/>
                </a:lnTo>
                <a:lnTo>
                  <a:pt x="763" y="1343"/>
                </a:lnTo>
                <a:lnTo>
                  <a:pt x="763" y="1343"/>
                </a:lnTo>
                <a:lnTo>
                  <a:pt x="756" y="1343"/>
                </a:lnTo>
                <a:lnTo>
                  <a:pt x="749" y="1343"/>
                </a:lnTo>
                <a:lnTo>
                  <a:pt x="746" y="1343"/>
                </a:lnTo>
                <a:lnTo>
                  <a:pt x="746" y="1343"/>
                </a:lnTo>
                <a:lnTo>
                  <a:pt x="740" y="1343"/>
                </a:lnTo>
                <a:lnTo>
                  <a:pt x="729" y="1344"/>
                </a:lnTo>
                <a:lnTo>
                  <a:pt x="718" y="1344"/>
                </a:lnTo>
                <a:lnTo>
                  <a:pt x="714" y="1344"/>
                </a:lnTo>
                <a:lnTo>
                  <a:pt x="712" y="1343"/>
                </a:lnTo>
                <a:lnTo>
                  <a:pt x="712" y="1343"/>
                </a:lnTo>
                <a:lnTo>
                  <a:pt x="706" y="1328"/>
                </a:lnTo>
                <a:lnTo>
                  <a:pt x="700" y="1317"/>
                </a:lnTo>
                <a:lnTo>
                  <a:pt x="700" y="1317"/>
                </a:lnTo>
                <a:lnTo>
                  <a:pt x="689" y="1324"/>
                </a:lnTo>
                <a:lnTo>
                  <a:pt x="679" y="1330"/>
                </a:lnTo>
                <a:lnTo>
                  <a:pt x="670" y="1334"/>
                </a:lnTo>
                <a:lnTo>
                  <a:pt x="670" y="1334"/>
                </a:lnTo>
                <a:lnTo>
                  <a:pt x="669" y="1334"/>
                </a:lnTo>
                <a:lnTo>
                  <a:pt x="668" y="1333"/>
                </a:lnTo>
                <a:lnTo>
                  <a:pt x="667" y="1329"/>
                </a:lnTo>
                <a:lnTo>
                  <a:pt x="666" y="1315"/>
                </a:lnTo>
                <a:lnTo>
                  <a:pt x="664" y="1307"/>
                </a:lnTo>
                <a:lnTo>
                  <a:pt x="663" y="1300"/>
                </a:lnTo>
                <a:lnTo>
                  <a:pt x="662" y="1294"/>
                </a:lnTo>
                <a:lnTo>
                  <a:pt x="659" y="1293"/>
                </a:lnTo>
                <a:lnTo>
                  <a:pt x="658" y="1293"/>
                </a:lnTo>
                <a:lnTo>
                  <a:pt x="658" y="1293"/>
                </a:lnTo>
                <a:lnTo>
                  <a:pt x="647" y="1291"/>
                </a:lnTo>
                <a:lnTo>
                  <a:pt x="634" y="1293"/>
                </a:lnTo>
                <a:lnTo>
                  <a:pt x="619" y="1294"/>
                </a:lnTo>
                <a:lnTo>
                  <a:pt x="607" y="1296"/>
                </a:lnTo>
                <a:lnTo>
                  <a:pt x="607" y="1296"/>
                </a:lnTo>
                <a:lnTo>
                  <a:pt x="554" y="1313"/>
                </a:lnTo>
                <a:lnTo>
                  <a:pt x="482" y="1326"/>
                </a:lnTo>
                <a:lnTo>
                  <a:pt x="482" y="1326"/>
                </a:lnTo>
                <a:lnTo>
                  <a:pt x="471" y="1318"/>
                </a:lnTo>
                <a:lnTo>
                  <a:pt x="462" y="1311"/>
                </a:lnTo>
                <a:lnTo>
                  <a:pt x="458" y="1305"/>
                </a:lnTo>
                <a:lnTo>
                  <a:pt x="458" y="1305"/>
                </a:lnTo>
                <a:lnTo>
                  <a:pt x="456" y="1302"/>
                </a:lnTo>
                <a:lnTo>
                  <a:pt x="458" y="1297"/>
                </a:lnTo>
                <a:lnTo>
                  <a:pt x="460" y="1283"/>
                </a:lnTo>
                <a:lnTo>
                  <a:pt x="468" y="1240"/>
                </a:lnTo>
                <a:lnTo>
                  <a:pt x="487" y="1171"/>
                </a:lnTo>
                <a:lnTo>
                  <a:pt x="487" y="1171"/>
                </a:lnTo>
                <a:lnTo>
                  <a:pt x="490" y="1156"/>
                </a:lnTo>
                <a:lnTo>
                  <a:pt x="499" y="1131"/>
                </a:lnTo>
                <a:lnTo>
                  <a:pt x="503" y="1116"/>
                </a:lnTo>
                <a:lnTo>
                  <a:pt x="505" y="1099"/>
                </a:lnTo>
                <a:lnTo>
                  <a:pt x="507" y="1081"/>
                </a:lnTo>
                <a:lnTo>
                  <a:pt x="507" y="1061"/>
                </a:lnTo>
                <a:lnTo>
                  <a:pt x="507" y="1061"/>
                </a:lnTo>
                <a:lnTo>
                  <a:pt x="506" y="1051"/>
                </a:lnTo>
                <a:lnTo>
                  <a:pt x="505" y="1040"/>
                </a:lnTo>
                <a:lnTo>
                  <a:pt x="499" y="1016"/>
                </a:lnTo>
                <a:lnTo>
                  <a:pt x="492" y="992"/>
                </a:lnTo>
                <a:lnTo>
                  <a:pt x="483" y="969"/>
                </a:lnTo>
                <a:lnTo>
                  <a:pt x="468" y="930"/>
                </a:lnTo>
                <a:lnTo>
                  <a:pt x="461" y="915"/>
                </a:lnTo>
                <a:lnTo>
                  <a:pt x="461" y="915"/>
                </a:lnTo>
                <a:lnTo>
                  <a:pt x="468" y="919"/>
                </a:lnTo>
                <a:lnTo>
                  <a:pt x="487" y="926"/>
                </a:lnTo>
                <a:lnTo>
                  <a:pt x="496" y="930"/>
                </a:lnTo>
                <a:lnTo>
                  <a:pt x="506" y="932"/>
                </a:lnTo>
                <a:lnTo>
                  <a:pt x="515" y="933"/>
                </a:lnTo>
                <a:lnTo>
                  <a:pt x="517" y="933"/>
                </a:lnTo>
                <a:lnTo>
                  <a:pt x="520" y="932"/>
                </a:lnTo>
                <a:lnTo>
                  <a:pt x="520" y="932"/>
                </a:lnTo>
                <a:lnTo>
                  <a:pt x="523" y="927"/>
                </a:lnTo>
                <a:lnTo>
                  <a:pt x="524" y="922"/>
                </a:lnTo>
                <a:lnTo>
                  <a:pt x="524" y="917"/>
                </a:lnTo>
                <a:lnTo>
                  <a:pt x="524" y="910"/>
                </a:lnTo>
                <a:lnTo>
                  <a:pt x="522" y="897"/>
                </a:lnTo>
                <a:lnTo>
                  <a:pt x="520" y="886"/>
                </a:lnTo>
                <a:lnTo>
                  <a:pt x="520" y="886"/>
                </a:lnTo>
                <a:lnTo>
                  <a:pt x="516" y="865"/>
                </a:lnTo>
                <a:lnTo>
                  <a:pt x="515" y="856"/>
                </a:lnTo>
                <a:lnTo>
                  <a:pt x="516" y="848"/>
                </a:lnTo>
                <a:lnTo>
                  <a:pt x="516" y="848"/>
                </a:lnTo>
                <a:lnTo>
                  <a:pt x="517" y="843"/>
                </a:lnTo>
                <a:lnTo>
                  <a:pt x="518" y="839"/>
                </a:lnTo>
                <a:lnTo>
                  <a:pt x="524" y="832"/>
                </a:lnTo>
                <a:lnTo>
                  <a:pt x="534" y="825"/>
                </a:lnTo>
                <a:lnTo>
                  <a:pt x="545" y="819"/>
                </a:lnTo>
                <a:lnTo>
                  <a:pt x="545" y="819"/>
                </a:lnTo>
                <a:lnTo>
                  <a:pt x="551" y="814"/>
                </a:lnTo>
                <a:lnTo>
                  <a:pt x="557" y="807"/>
                </a:lnTo>
                <a:lnTo>
                  <a:pt x="571" y="789"/>
                </a:lnTo>
                <a:lnTo>
                  <a:pt x="584" y="772"/>
                </a:lnTo>
                <a:lnTo>
                  <a:pt x="590" y="765"/>
                </a:lnTo>
                <a:lnTo>
                  <a:pt x="595" y="759"/>
                </a:lnTo>
                <a:lnTo>
                  <a:pt x="595" y="759"/>
                </a:lnTo>
                <a:lnTo>
                  <a:pt x="607" y="750"/>
                </a:lnTo>
                <a:lnTo>
                  <a:pt x="624" y="741"/>
                </a:lnTo>
                <a:lnTo>
                  <a:pt x="634" y="736"/>
                </a:lnTo>
                <a:lnTo>
                  <a:pt x="644" y="731"/>
                </a:lnTo>
                <a:lnTo>
                  <a:pt x="655" y="729"/>
                </a:lnTo>
                <a:lnTo>
                  <a:pt x="667" y="726"/>
                </a:lnTo>
                <a:lnTo>
                  <a:pt x="667" y="726"/>
                </a:lnTo>
                <a:lnTo>
                  <a:pt x="679" y="724"/>
                </a:lnTo>
                <a:lnTo>
                  <a:pt x="693" y="720"/>
                </a:lnTo>
                <a:lnTo>
                  <a:pt x="708" y="714"/>
                </a:lnTo>
                <a:lnTo>
                  <a:pt x="724" y="707"/>
                </a:lnTo>
                <a:lnTo>
                  <a:pt x="738" y="697"/>
                </a:lnTo>
                <a:lnTo>
                  <a:pt x="753" y="686"/>
                </a:lnTo>
                <a:lnTo>
                  <a:pt x="765" y="674"/>
                </a:lnTo>
                <a:lnTo>
                  <a:pt x="770" y="666"/>
                </a:lnTo>
                <a:lnTo>
                  <a:pt x="775" y="659"/>
                </a:lnTo>
                <a:lnTo>
                  <a:pt x="775" y="659"/>
                </a:lnTo>
                <a:lnTo>
                  <a:pt x="779" y="651"/>
                </a:lnTo>
                <a:lnTo>
                  <a:pt x="781" y="642"/>
                </a:lnTo>
                <a:lnTo>
                  <a:pt x="784" y="631"/>
                </a:lnTo>
                <a:lnTo>
                  <a:pt x="785" y="621"/>
                </a:lnTo>
                <a:lnTo>
                  <a:pt x="785" y="598"/>
                </a:lnTo>
                <a:lnTo>
                  <a:pt x="784" y="575"/>
                </a:lnTo>
                <a:lnTo>
                  <a:pt x="781" y="553"/>
                </a:lnTo>
                <a:lnTo>
                  <a:pt x="779" y="532"/>
                </a:lnTo>
                <a:lnTo>
                  <a:pt x="775" y="503"/>
                </a:lnTo>
                <a:lnTo>
                  <a:pt x="775" y="503"/>
                </a:lnTo>
                <a:lnTo>
                  <a:pt x="774" y="485"/>
                </a:lnTo>
                <a:lnTo>
                  <a:pt x="775" y="465"/>
                </a:lnTo>
                <a:lnTo>
                  <a:pt x="776" y="458"/>
                </a:lnTo>
                <a:lnTo>
                  <a:pt x="777" y="451"/>
                </a:lnTo>
                <a:lnTo>
                  <a:pt x="780" y="445"/>
                </a:lnTo>
                <a:lnTo>
                  <a:pt x="784" y="441"/>
                </a:lnTo>
                <a:lnTo>
                  <a:pt x="784" y="441"/>
                </a:lnTo>
                <a:lnTo>
                  <a:pt x="799" y="428"/>
                </a:lnTo>
                <a:lnTo>
                  <a:pt x="802" y="424"/>
                </a:lnTo>
                <a:lnTo>
                  <a:pt x="803" y="422"/>
                </a:lnTo>
                <a:lnTo>
                  <a:pt x="803" y="420"/>
                </a:lnTo>
                <a:lnTo>
                  <a:pt x="801" y="420"/>
                </a:lnTo>
                <a:lnTo>
                  <a:pt x="801" y="420"/>
                </a:lnTo>
                <a:lnTo>
                  <a:pt x="792" y="422"/>
                </a:lnTo>
                <a:lnTo>
                  <a:pt x="782" y="424"/>
                </a:lnTo>
                <a:lnTo>
                  <a:pt x="779" y="424"/>
                </a:lnTo>
                <a:lnTo>
                  <a:pt x="775" y="423"/>
                </a:lnTo>
                <a:lnTo>
                  <a:pt x="773" y="420"/>
                </a:lnTo>
                <a:lnTo>
                  <a:pt x="771" y="415"/>
                </a:lnTo>
                <a:lnTo>
                  <a:pt x="771" y="415"/>
                </a:lnTo>
                <a:lnTo>
                  <a:pt x="769" y="402"/>
                </a:lnTo>
                <a:lnTo>
                  <a:pt x="768" y="384"/>
                </a:lnTo>
                <a:lnTo>
                  <a:pt x="768" y="364"/>
                </a:lnTo>
                <a:lnTo>
                  <a:pt x="769" y="355"/>
                </a:lnTo>
                <a:lnTo>
                  <a:pt x="771" y="345"/>
                </a:lnTo>
                <a:lnTo>
                  <a:pt x="771" y="345"/>
                </a:lnTo>
                <a:lnTo>
                  <a:pt x="775" y="333"/>
                </a:lnTo>
                <a:lnTo>
                  <a:pt x="781" y="317"/>
                </a:lnTo>
                <a:lnTo>
                  <a:pt x="798" y="279"/>
                </a:lnTo>
                <a:lnTo>
                  <a:pt x="813" y="244"/>
                </a:lnTo>
                <a:lnTo>
                  <a:pt x="816" y="232"/>
                </a:lnTo>
                <a:lnTo>
                  <a:pt x="818" y="227"/>
                </a:lnTo>
                <a:lnTo>
                  <a:pt x="816" y="223"/>
                </a:lnTo>
                <a:lnTo>
                  <a:pt x="816" y="223"/>
                </a:lnTo>
                <a:lnTo>
                  <a:pt x="814" y="214"/>
                </a:lnTo>
                <a:lnTo>
                  <a:pt x="810" y="210"/>
                </a:lnTo>
                <a:lnTo>
                  <a:pt x="809" y="208"/>
                </a:lnTo>
                <a:lnTo>
                  <a:pt x="808" y="208"/>
                </a:lnTo>
                <a:lnTo>
                  <a:pt x="804" y="211"/>
                </a:lnTo>
                <a:lnTo>
                  <a:pt x="804" y="211"/>
                </a:lnTo>
                <a:lnTo>
                  <a:pt x="799" y="218"/>
                </a:lnTo>
                <a:lnTo>
                  <a:pt x="792" y="230"/>
                </a:lnTo>
                <a:lnTo>
                  <a:pt x="784" y="249"/>
                </a:lnTo>
                <a:lnTo>
                  <a:pt x="784" y="249"/>
                </a:lnTo>
                <a:lnTo>
                  <a:pt x="780" y="230"/>
                </a:lnTo>
                <a:lnTo>
                  <a:pt x="779" y="216"/>
                </a:lnTo>
                <a:lnTo>
                  <a:pt x="779" y="208"/>
                </a:lnTo>
                <a:lnTo>
                  <a:pt x="779" y="202"/>
                </a:lnTo>
                <a:lnTo>
                  <a:pt x="779" y="202"/>
                </a:lnTo>
                <a:lnTo>
                  <a:pt x="780" y="196"/>
                </a:lnTo>
                <a:lnTo>
                  <a:pt x="777" y="190"/>
                </a:lnTo>
                <a:lnTo>
                  <a:pt x="775" y="185"/>
                </a:lnTo>
                <a:lnTo>
                  <a:pt x="771" y="180"/>
                </a:lnTo>
                <a:lnTo>
                  <a:pt x="769" y="177"/>
                </a:lnTo>
                <a:lnTo>
                  <a:pt x="765" y="175"/>
                </a:lnTo>
                <a:lnTo>
                  <a:pt x="763" y="174"/>
                </a:lnTo>
                <a:lnTo>
                  <a:pt x="763" y="177"/>
                </a:lnTo>
                <a:lnTo>
                  <a:pt x="763" y="177"/>
                </a:lnTo>
                <a:lnTo>
                  <a:pt x="762" y="183"/>
                </a:lnTo>
                <a:lnTo>
                  <a:pt x="760" y="190"/>
                </a:lnTo>
                <a:lnTo>
                  <a:pt x="758" y="195"/>
                </a:lnTo>
                <a:lnTo>
                  <a:pt x="756" y="196"/>
                </a:lnTo>
                <a:lnTo>
                  <a:pt x="754" y="197"/>
                </a:lnTo>
                <a:lnTo>
                  <a:pt x="754" y="197"/>
                </a:lnTo>
                <a:lnTo>
                  <a:pt x="753" y="197"/>
                </a:lnTo>
                <a:lnTo>
                  <a:pt x="752" y="196"/>
                </a:lnTo>
                <a:lnTo>
                  <a:pt x="749" y="193"/>
                </a:lnTo>
                <a:lnTo>
                  <a:pt x="748" y="190"/>
                </a:lnTo>
                <a:lnTo>
                  <a:pt x="743" y="186"/>
                </a:lnTo>
                <a:lnTo>
                  <a:pt x="737" y="184"/>
                </a:lnTo>
                <a:lnTo>
                  <a:pt x="729" y="180"/>
                </a:lnTo>
                <a:lnTo>
                  <a:pt x="729" y="180"/>
                </a:lnTo>
                <a:lnTo>
                  <a:pt x="718" y="179"/>
                </a:lnTo>
                <a:lnTo>
                  <a:pt x="707" y="178"/>
                </a:lnTo>
                <a:lnTo>
                  <a:pt x="686" y="178"/>
                </a:lnTo>
                <a:lnTo>
                  <a:pt x="678" y="178"/>
                </a:lnTo>
                <a:lnTo>
                  <a:pt x="670" y="177"/>
                </a:lnTo>
                <a:lnTo>
                  <a:pt x="666" y="173"/>
                </a:lnTo>
                <a:lnTo>
                  <a:pt x="663" y="171"/>
                </a:lnTo>
                <a:lnTo>
                  <a:pt x="662" y="168"/>
                </a:lnTo>
                <a:lnTo>
                  <a:pt x="653" y="135"/>
                </a:lnTo>
                <a:lnTo>
                  <a:pt x="650" y="173"/>
                </a:lnTo>
                <a:lnTo>
                  <a:pt x="650" y="173"/>
                </a:lnTo>
                <a:lnTo>
                  <a:pt x="641" y="162"/>
                </a:lnTo>
                <a:lnTo>
                  <a:pt x="634" y="156"/>
                </a:lnTo>
                <a:lnTo>
                  <a:pt x="630" y="155"/>
                </a:lnTo>
                <a:lnTo>
                  <a:pt x="629" y="156"/>
                </a:lnTo>
                <a:lnTo>
                  <a:pt x="629" y="156"/>
                </a:lnTo>
                <a:lnTo>
                  <a:pt x="628" y="157"/>
                </a:lnTo>
                <a:lnTo>
                  <a:pt x="627" y="160"/>
                </a:lnTo>
                <a:lnTo>
                  <a:pt x="627" y="164"/>
                </a:lnTo>
                <a:lnTo>
                  <a:pt x="629" y="173"/>
                </a:lnTo>
                <a:lnTo>
                  <a:pt x="629" y="173"/>
                </a:lnTo>
                <a:lnTo>
                  <a:pt x="628" y="177"/>
                </a:lnTo>
                <a:lnTo>
                  <a:pt x="624" y="180"/>
                </a:lnTo>
                <a:lnTo>
                  <a:pt x="619" y="184"/>
                </a:lnTo>
                <a:lnTo>
                  <a:pt x="616" y="185"/>
                </a:lnTo>
                <a:lnTo>
                  <a:pt x="616" y="185"/>
                </a:lnTo>
                <a:lnTo>
                  <a:pt x="613" y="184"/>
                </a:lnTo>
                <a:lnTo>
                  <a:pt x="612" y="183"/>
                </a:lnTo>
                <a:lnTo>
                  <a:pt x="608" y="184"/>
                </a:lnTo>
                <a:lnTo>
                  <a:pt x="600" y="189"/>
                </a:lnTo>
                <a:lnTo>
                  <a:pt x="600" y="189"/>
                </a:lnTo>
                <a:lnTo>
                  <a:pt x="590" y="197"/>
                </a:lnTo>
                <a:lnTo>
                  <a:pt x="584" y="205"/>
                </a:lnTo>
                <a:lnTo>
                  <a:pt x="579" y="211"/>
                </a:lnTo>
                <a:lnTo>
                  <a:pt x="577" y="213"/>
                </a:lnTo>
                <a:lnTo>
                  <a:pt x="574" y="214"/>
                </a:lnTo>
                <a:lnTo>
                  <a:pt x="574" y="214"/>
                </a:lnTo>
                <a:lnTo>
                  <a:pt x="566" y="218"/>
                </a:lnTo>
                <a:lnTo>
                  <a:pt x="554" y="224"/>
                </a:lnTo>
                <a:lnTo>
                  <a:pt x="544" y="230"/>
                </a:lnTo>
                <a:lnTo>
                  <a:pt x="541" y="233"/>
                </a:lnTo>
                <a:lnTo>
                  <a:pt x="540" y="235"/>
                </a:lnTo>
                <a:lnTo>
                  <a:pt x="540" y="235"/>
                </a:lnTo>
                <a:lnTo>
                  <a:pt x="544" y="242"/>
                </a:lnTo>
                <a:lnTo>
                  <a:pt x="545" y="246"/>
                </a:lnTo>
                <a:lnTo>
                  <a:pt x="545" y="249"/>
                </a:lnTo>
                <a:lnTo>
                  <a:pt x="545" y="249"/>
                </a:lnTo>
                <a:lnTo>
                  <a:pt x="539" y="252"/>
                </a:lnTo>
                <a:lnTo>
                  <a:pt x="526" y="261"/>
                </a:lnTo>
                <a:lnTo>
                  <a:pt x="512" y="269"/>
                </a:lnTo>
                <a:lnTo>
                  <a:pt x="506" y="274"/>
                </a:lnTo>
                <a:lnTo>
                  <a:pt x="503" y="278"/>
                </a:lnTo>
                <a:lnTo>
                  <a:pt x="503" y="278"/>
                </a:lnTo>
                <a:lnTo>
                  <a:pt x="492" y="291"/>
                </a:lnTo>
                <a:lnTo>
                  <a:pt x="488" y="300"/>
                </a:lnTo>
                <a:lnTo>
                  <a:pt x="487" y="303"/>
                </a:lnTo>
                <a:lnTo>
                  <a:pt x="487" y="307"/>
                </a:lnTo>
                <a:lnTo>
                  <a:pt x="487" y="307"/>
                </a:lnTo>
                <a:lnTo>
                  <a:pt x="488" y="312"/>
                </a:lnTo>
                <a:lnTo>
                  <a:pt x="490" y="317"/>
                </a:lnTo>
                <a:lnTo>
                  <a:pt x="493" y="323"/>
                </a:lnTo>
                <a:lnTo>
                  <a:pt x="495" y="336"/>
                </a:lnTo>
                <a:lnTo>
                  <a:pt x="495" y="336"/>
                </a:lnTo>
                <a:lnTo>
                  <a:pt x="495" y="351"/>
                </a:lnTo>
                <a:lnTo>
                  <a:pt x="495" y="363"/>
                </a:lnTo>
                <a:lnTo>
                  <a:pt x="493" y="372"/>
                </a:lnTo>
                <a:lnTo>
                  <a:pt x="492" y="373"/>
                </a:lnTo>
                <a:lnTo>
                  <a:pt x="490" y="374"/>
                </a:lnTo>
                <a:lnTo>
                  <a:pt x="490" y="374"/>
                </a:lnTo>
                <a:lnTo>
                  <a:pt x="483" y="372"/>
                </a:lnTo>
                <a:lnTo>
                  <a:pt x="461" y="366"/>
                </a:lnTo>
                <a:lnTo>
                  <a:pt x="461" y="366"/>
                </a:lnTo>
                <a:lnTo>
                  <a:pt x="454" y="363"/>
                </a:lnTo>
                <a:lnTo>
                  <a:pt x="449" y="361"/>
                </a:lnTo>
                <a:lnTo>
                  <a:pt x="444" y="358"/>
                </a:lnTo>
                <a:lnTo>
                  <a:pt x="439" y="356"/>
                </a:lnTo>
                <a:lnTo>
                  <a:pt x="430" y="355"/>
                </a:lnTo>
                <a:lnTo>
                  <a:pt x="416" y="353"/>
                </a:lnTo>
                <a:lnTo>
                  <a:pt x="394" y="352"/>
                </a:lnTo>
                <a:lnTo>
                  <a:pt x="365" y="353"/>
                </a:lnTo>
                <a:lnTo>
                  <a:pt x="365" y="353"/>
                </a:lnTo>
                <a:lnTo>
                  <a:pt x="332" y="353"/>
                </a:lnTo>
                <a:lnTo>
                  <a:pt x="305" y="356"/>
                </a:lnTo>
                <a:lnTo>
                  <a:pt x="285" y="357"/>
                </a:lnTo>
                <a:lnTo>
                  <a:pt x="267" y="359"/>
                </a:lnTo>
                <a:lnTo>
                  <a:pt x="245" y="363"/>
                </a:lnTo>
                <a:lnTo>
                  <a:pt x="235" y="366"/>
                </a:lnTo>
                <a:lnTo>
                  <a:pt x="235" y="366"/>
                </a:lnTo>
                <a:lnTo>
                  <a:pt x="228" y="366"/>
                </a:lnTo>
                <a:lnTo>
                  <a:pt x="223" y="366"/>
                </a:lnTo>
                <a:lnTo>
                  <a:pt x="215" y="364"/>
                </a:lnTo>
                <a:lnTo>
                  <a:pt x="209" y="362"/>
                </a:lnTo>
                <a:lnTo>
                  <a:pt x="202" y="358"/>
                </a:lnTo>
                <a:lnTo>
                  <a:pt x="195" y="352"/>
                </a:lnTo>
                <a:lnTo>
                  <a:pt x="189" y="345"/>
                </a:lnTo>
                <a:lnTo>
                  <a:pt x="189" y="345"/>
                </a:lnTo>
                <a:lnTo>
                  <a:pt x="183" y="334"/>
                </a:lnTo>
                <a:lnTo>
                  <a:pt x="175" y="319"/>
                </a:lnTo>
                <a:lnTo>
                  <a:pt x="159" y="286"/>
                </a:lnTo>
                <a:lnTo>
                  <a:pt x="147" y="258"/>
                </a:lnTo>
                <a:lnTo>
                  <a:pt x="144" y="249"/>
                </a:lnTo>
                <a:lnTo>
                  <a:pt x="144" y="244"/>
                </a:lnTo>
                <a:lnTo>
                  <a:pt x="144" y="244"/>
                </a:lnTo>
                <a:lnTo>
                  <a:pt x="142" y="240"/>
                </a:lnTo>
                <a:lnTo>
                  <a:pt x="139" y="234"/>
                </a:lnTo>
                <a:lnTo>
                  <a:pt x="127" y="217"/>
                </a:lnTo>
                <a:lnTo>
                  <a:pt x="116" y="199"/>
                </a:lnTo>
                <a:lnTo>
                  <a:pt x="111" y="190"/>
                </a:lnTo>
                <a:lnTo>
                  <a:pt x="110" y="185"/>
                </a:lnTo>
                <a:lnTo>
                  <a:pt x="110" y="160"/>
                </a:lnTo>
                <a:lnTo>
                  <a:pt x="110" y="160"/>
                </a:lnTo>
                <a:lnTo>
                  <a:pt x="102" y="161"/>
                </a:lnTo>
                <a:lnTo>
                  <a:pt x="99" y="160"/>
                </a:lnTo>
                <a:lnTo>
                  <a:pt x="97" y="158"/>
                </a:lnTo>
                <a:lnTo>
                  <a:pt x="97" y="156"/>
                </a:lnTo>
                <a:lnTo>
                  <a:pt x="97" y="156"/>
                </a:lnTo>
                <a:lnTo>
                  <a:pt x="99" y="151"/>
                </a:lnTo>
                <a:lnTo>
                  <a:pt x="101" y="146"/>
                </a:lnTo>
                <a:lnTo>
                  <a:pt x="104" y="139"/>
                </a:lnTo>
                <a:lnTo>
                  <a:pt x="106" y="127"/>
                </a:lnTo>
                <a:lnTo>
                  <a:pt x="106" y="127"/>
                </a:lnTo>
                <a:lnTo>
                  <a:pt x="106" y="90"/>
                </a:lnTo>
                <a:lnTo>
                  <a:pt x="106" y="74"/>
                </a:lnTo>
                <a:lnTo>
                  <a:pt x="106" y="63"/>
                </a:lnTo>
                <a:lnTo>
                  <a:pt x="106" y="63"/>
                </a:lnTo>
                <a:lnTo>
                  <a:pt x="106" y="60"/>
                </a:lnTo>
                <a:lnTo>
                  <a:pt x="106" y="54"/>
                </a:lnTo>
                <a:lnTo>
                  <a:pt x="110" y="43"/>
                </a:lnTo>
                <a:lnTo>
                  <a:pt x="110" y="38"/>
                </a:lnTo>
                <a:lnTo>
                  <a:pt x="110" y="33"/>
                </a:lnTo>
                <a:lnTo>
                  <a:pt x="108" y="30"/>
                </a:lnTo>
                <a:lnTo>
                  <a:pt x="106" y="30"/>
                </a:lnTo>
                <a:lnTo>
                  <a:pt x="106" y="30"/>
                </a:lnTo>
                <a:lnTo>
                  <a:pt x="99" y="32"/>
                </a:lnTo>
                <a:lnTo>
                  <a:pt x="95" y="33"/>
                </a:lnTo>
                <a:lnTo>
                  <a:pt x="93" y="34"/>
                </a:lnTo>
                <a:lnTo>
                  <a:pt x="55" y="0"/>
                </a:lnTo>
                <a:lnTo>
                  <a:pt x="55" y="0"/>
                </a:lnTo>
                <a:lnTo>
                  <a:pt x="48" y="0"/>
                </a:lnTo>
                <a:lnTo>
                  <a:pt x="43" y="1"/>
                </a:lnTo>
                <a:lnTo>
                  <a:pt x="41" y="2"/>
                </a:lnTo>
                <a:lnTo>
                  <a:pt x="43" y="5"/>
                </a:lnTo>
                <a:lnTo>
                  <a:pt x="43" y="5"/>
                </a:lnTo>
                <a:lnTo>
                  <a:pt x="51" y="17"/>
                </a:lnTo>
                <a:lnTo>
                  <a:pt x="51" y="17"/>
                </a:lnTo>
                <a:lnTo>
                  <a:pt x="38" y="12"/>
                </a:lnTo>
                <a:lnTo>
                  <a:pt x="28" y="11"/>
                </a:lnTo>
                <a:lnTo>
                  <a:pt x="23" y="11"/>
                </a:lnTo>
                <a:lnTo>
                  <a:pt x="22" y="13"/>
                </a:lnTo>
                <a:lnTo>
                  <a:pt x="22" y="13"/>
                </a:lnTo>
                <a:lnTo>
                  <a:pt x="21" y="16"/>
                </a:lnTo>
                <a:lnTo>
                  <a:pt x="22" y="20"/>
                </a:lnTo>
                <a:lnTo>
                  <a:pt x="24" y="26"/>
                </a:lnTo>
                <a:lnTo>
                  <a:pt x="31" y="34"/>
                </a:lnTo>
                <a:lnTo>
                  <a:pt x="34" y="43"/>
                </a:lnTo>
                <a:lnTo>
                  <a:pt x="34" y="43"/>
                </a:lnTo>
                <a:lnTo>
                  <a:pt x="28" y="40"/>
                </a:lnTo>
                <a:lnTo>
                  <a:pt x="24" y="39"/>
                </a:lnTo>
                <a:lnTo>
                  <a:pt x="23" y="40"/>
                </a:lnTo>
                <a:lnTo>
                  <a:pt x="22" y="43"/>
                </a:lnTo>
                <a:lnTo>
                  <a:pt x="22" y="43"/>
                </a:lnTo>
                <a:lnTo>
                  <a:pt x="21" y="48"/>
                </a:lnTo>
                <a:lnTo>
                  <a:pt x="22" y="51"/>
                </a:lnTo>
                <a:lnTo>
                  <a:pt x="26" y="55"/>
                </a:lnTo>
                <a:lnTo>
                  <a:pt x="31" y="60"/>
                </a:lnTo>
                <a:lnTo>
                  <a:pt x="31" y="60"/>
                </a:lnTo>
                <a:lnTo>
                  <a:pt x="39" y="66"/>
                </a:lnTo>
                <a:lnTo>
                  <a:pt x="41" y="68"/>
                </a:lnTo>
                <a:lnTo>
                  <a:pt x="43" y="72"/>
                </a:lnTo>
                <a:lnTo>
                  <a:pt x="43" y="72"/>
                </a:lnTo>
                <a:lnTo>
                  <a:pt x="39" y="127"/>
                </a:lnTo>
                <a:lnTo>
                  <a:pt x="39" y="127"/>
                </a:lnTo>
                <a:lnTo>
                  <a:pt x="35" y="158"/>
                </a:lnTo>
                <a:lnTo>
                  <a:pt x="35" y="173"/>
                </a:lnTo>
                <a:lnTo>
                  <a:pt x="37" y="180"/>
                </a:lnTo>
                <a:lnTo>
                  <a:pt x="39" y="185"/>
                </a:lnTo>
                <a:lnTo>
                  <a:pt x="39" y="185"/>
                </a:lnTo>
                <a:lnTo>
                  <a:pt x="43" y="194"/>
                </a:lnTo>
                <a:lnTo>
                  <a:pt x="45" y="200"/>
                </a:lnTo>
                <a:lnTo>
                  <a:pt x="46" y="206"/>
                </a:lnTo>
                <a:lnTo>
                  <a:pt x="31" y="227"/>
                </a:lnTo>
                <a:lnTo>
                  <a:pt x="31" y="227"/>
                </a:lnTo>
                <a:lnTo>
                  <a:pt x="31" y="227"/>
                </a:lnTo>
                <a:lnTo>
                  <a:pt x="32" y="227"/>
                </a:lnTo>
                <a:lnTo>
                  <a:pt x="33" y="228"/>
                </a:lnTo>
                <a:lnTo>
                  <a:pt x="34" y="232"/>
                </a:lnTo>
                <a:lnTo>
                  <a:pt x="37" y="239"/>
                </a:lnTo>
                <a:lnTo>
                  <a:pt x="39" y="264"/>
                </a:lnTo>
                <a:lnTo>
                  <a:pt x="39" y="264"/>
                </a:lnTo>
                <a:lnTo>
                  <a:pt x="43" y="302"/>
                </a:lnTo>
                <a:lnTo>
                  <a:pt x="48" y="337"/>
                </a:lnTo>
                <a:lnTo>
                  <a:pt x="54" y="368"/>
                </a:lnTo>
                <a:lnTo>
                  <a:pt x="60" y="386"/>
                </a:lnTo>
                <a:lnTo>
                  <a:pt x="60" y="386"/>
                </a:lnTo>
                <a:lnTo>
                  <a:pt x="63" y="394"/>
                </a:lnTo>
                <a:lnTo>
                  <a:pt x="71" y="402"/>
                </a:lnTo>
                <a:lnTo>
                  <a:pt x="82" y="411"/>
                </a:lnTo>
                <a:lnTo>
                  <a:pt x="93" y="420"/>
                </a:lnTo>
                <a:lnTo>
                  <a:pt x="117" y="440"/>
                </a:lnTo>
                <a:lnTo>
                  <a:pt x="135" y="453"/>
                </a:lnTo>
                <a:lnTo>
                  <a:pt x="135" y="453"/>
                </a:lnTo>
                <a:lnTo>
                  <a:pt x="144" y="458"/>
                </a:lnTo>
                <a:lnTo>
                  <a:pt x="155" y="463"/>
                </a:lnTo>
                <a:lnTo>
                  <a:pt x="183" y="473"/>
                </a:lnTo>
                <a:lnTo>
                  <a:pt x="218" y="482"/>
                </a:lnTo>
                <a:lnTo>
                  <a:pt x="218" y="482"/>
                </a:lnTo>
                <a:lnTo>
                  <a:pt x="230" y="491"/>
                </a:lnTo>
                <a:lnTo>
                  <a:pt x="236" y="497"/>
                </a:lnTo>
                <a:lnTo>
                  <a:pt x="239" y="501"/>
                </a:lnTo>
                <a:lnTo>
                  <a:pt x="240" y="503"/>
                </a:lnTo>
                <a:lnTo>
                  <a:pt x="240" y="503"/>
                </a:lnTo>
                <a:lnTo>
                  <a:pt x="235" y="514"/>
                </a:lnTo>
                <a:lnTo>
                  <a:pt x="226" y="531"/>
                </a:lnTo>
                <a:lnTo>
                  <a:pt x="211" y="563"/>
                </a:lnTo>
                <a:lnTo>
                  <a:pt x="211" y="563"/>
                </a:lnTo>
                <a:lnTo>
                  <a:pt x="207" y="567"/>
                </a:lnTo>
                <a:lnTo>
                  <a:pt x="204" y="571"/>
                </a:lnTo>
                <a:lnTo>
                  <a:pt x="196" y="579"/>
                </a:lnTo>
                <a:lnTo>
                  <a:pt x="192" y="585"/>
                </a:lnTo>
                <a:lnTo>
                  <a:pt x="189" y="591"/>
                </a:lnTo>
                <a:lnTo>
                  <a:pt x="186" y="598"/>
                </a:lnTo>
                <a:lnTo>
                  <a:pt x="185" y="609"/>
                </a:lnTo>
                <a:lnTo>
                  <a:pt x="185" y="609"/>
                </a:lnTo>
                <a:lnTo>
                  <a:pt x="185" y="638"/>
                </a:lnTo>
                <a:lnTo>
                  <a:pt x="185" y="654"/>
                </a:lnTo>
                <a:lnTo>
                  <a:pt x="185" y="654"/>
                </a:lnTo>
                <a:lnTo>
                  <a:pt x="186" y="662"/>
                </a:lnTo>
                <a:lnTo>
                  <a:pt x="187" y="669"/>
                </a:lnTo>
                <a:lnTo>
                  <a:pt x="187" y="675"/>
                </a:lnTo>
                <a:lnTo>
                  <a:pt x="187" y="677"/>
                </a:lnTo>
                <a:lnTo>
                  <a:pt x="185" y="680"/>
                </a:lnTo>
                <a:lnTo>
                  <a:pt x="185" y="680"/>
                </a:lnTo>
                <a:lnTo>
                  <a:pt x="180" y="686"/>
                </a:lnTo>
                <a:lnTo>
                  <a:pt x="177" y="691"/>
                </a:lnTo>
                <a:lnTo>
                  <a:pt x="173" y="697"/>
                </a:lnTo>
                <a:lnTo>
                  <a:pt x="173" y="726"/>
                </a:lnTo>
                <a:lnTo>
                  <a:pt x="173" y="726"/>
                </a:lnTo>
                <a:lnTo>
                  <a:pt x="169" y="724"/>
                </a:lnTo>
                <a:lnTo>
                  <a:pt x="166" y="722"/>
                </a:lnTo>
                <a:lnTo>
                  <a:pt x="162" y="721"/>
                </a:lnTo>
                <a:lnTo>
                  <a:pt x="158" y="721"/>
                </a:lnTo>
                <a:lnTo>
                  <a:pt x="155" y="724"/>
                </a:lnTo>
                <a:lnTo>
                  <a:pt x="152" y="730"/>
                </a:lnTo>
                <a:lnTo>
                  <a:pt x="151" y="738"/>
                </a:lnTo>
                <a:lnTo>
                  <a:pt x="151" y="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月 20">
            <a:extLst>
              <a:ext uri="{FF2B5EF4-FFF2-40B4-BE49-F238E27FC236}">
                <a16:creationId xmlns:a16="http://schemas.microsoft.com/office/drawing/2014/main" id="{45D66145-3CF3-9BE0-3106-C20E04C9D2D3}"/>
              </a:ext>
            </a:extLst>
          </p:cNvPr>
          <p:cNvSpPr/>
          <p:nvPr/>
        </p:nvSpPr>
        <p:spPr>
          <a:xfrm rot="4500000">
            <a:off x="5157456" y="1715744"/>
            <a:ext cx="105706" cy="963286"/>
          </a:xfrm>
          <a:prstGeom prst="moon">
            <a:avLst>
              <a:gd name="adj" fmla="val 3571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月 21">
            <a:extLst>
              <a:ext uri="{FF2B5EF4-FFF2-40B4-BE49-F238E27FC236}">
                <a16:creationId xmlns:a16="http://schemas.microsoft.com/office/drawing/2014/main" id="{415A8F45-5A06-8705-CAED-1589D0179DE7}"/>
              </a:ext>
            </a:extLst>
          </p:cNvPr>
          <p:cNvSpPr/>
          <p:nvPr/>
        </p:nvSpPr>
        <p:spPr>
          <a:xfrm rot="4500000">
            <a:off x="5157456" y="1836513"/>
            <a:ext cx="105706" cy="963286"/>
          </a:xfrm>
          <a:prstGeom prst="moon">
            <a:avLst>
              <a:gd name="adj" fmla="val 3571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月 22">
            <a:extLst>
              <a:ext uri="{FF2B5EF4-FFF2-40B4-BE49-F238E27FC236}">
                <a16:creationId xmlns:a16="http://schemas.microsoft.com/office/drawing/2014/main" id="{02EA4D85-4122-FFE6-237B-F48B54497FEC}"/>
              </a:ext>
            </a:extLst>
          </p:cNvPr>
          <p:cNvSpPr/>
          <p:nvPr/>
        </p:nvSpPr>
        <p:spPr>
          <a:xfrm rot="4500000">
            <a:off x="5209214" y="1965909"/>
            <a:ext cx="105706" cy="963286"/>
          </a:xfrm>
          <a:prstGeom prst="moon">
            <a:avLst>
              <a:gd name="adj" fmla="val 3571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6C13186B-9AA2-B8FD-E977-9308FEDFDFBD}"/>
              </a:ext>
            </a:extLst>
          </p:cNvPr>
          <p:cNvSpPr>
            <a:spLocks/>
          </p:cNvSpPr>
          <p:nvPr/>
        </p:nvSpPr>
        <p:spPr bwMode="auto">
          <a:xfrm>
            <a:off x="7369099" y="1247635"/>
            <a:ext cx="1150117" cy="2560638"/>
          </a:xfrm>
          <a:custGeom>
            <a:avLst/>
            <a:gdLst>
              <a:gd name="T0" fmla="*/ 518 w 1007"/>
              <a:gd name="T1" fmla="*/ 613 h 2242"/>
              <a:gd name="T2" fmla="*/ 434 w 1007"/>
              <a:gd name="T3" fmla="*/ 790 h 2242"/>
              <a:gd name="T4" fmla="*/ 399 w 1007"/>
              <a:gd name="T5" fmla="*/ 999 h 2242"/>
              <a:gd name="T6" fmla="*/ 203 w 1007"/>
              <a:gd name="T7" fmla="*/ 1131 h 2242"/>
              <a:gd name="T8" fmla="*/ 94 w 1007"/>
              <a:gd name="T9" fmla="*/ 1098 h 2242"/>
              <a:gd name="T10" fmla="*/ 113 w 1007"/>
              <a:gd name="T11" fmla="*/ 1135 h 2242"/>
              <a:gd name="T12" fmla="*/ 12 w 1007"/>
              <a:gd name="T13" fmla="*/ 1152 h 2242"/>
              <a:gd name="T14" fmla="*/ 23 w 1007"/>
              <a:gd name="T15" fmla="*/ 1174 h 2242"/>
              <a:gd name="T16" fmla="*/ 68 w 1007"/>
              <a:gd name="T17" fmla="*/ 1183 h 2242"/>
              <a:gd name="T18" fmla="*/ 20 w 1007"/>
              <a:gd name="T19" fmla="*/ 1220 h 2242"/>
              <a:gd name="T20" fmla="*/ 52 w 1007"/>
              <a:gd name="T21" fmla="*/ 1222 h 2242"/>
              <a:gd name="T22" fmla="*/ 69 w 1007"/>
              <a:gd name="T23" fmla="*/ 1232 h 2242"/>
              <a:gd name="T24" fmla="*/ 119 w 1007"/>
              <a:gd name="T25" fmla="*/ 1231 h 2242"/>
              <a:gd name="T26" fmla="*/ 223 w 1007"/>
              <a:gd name="T27" fmla="*/ 1193 h 2242"/>
              <a:gd name="T28" fmla="*/ 306 w 1007"/>
              <a:gd name="T29" fmla="*/ 1213 h 2242"/>
              <a:gd name="T30" fmla="*/ 431 w 1007"/>
              <a:gd name="T31" fmla="*/ 1135 h 2242"/>
              <a:gd name="T32" fmla="*/ 540 w 1007"/>
              <a:gd name="T33" fmla="*/ 882 h 2242"/>
              <a:gd name="T34" fmla="*/ 583 w 1007"/>
              <a:gd name="T35" fmla="*/ 1041 h 2242"/>
              <a:gd name="T36" fmla="*/ 520 w 1007"/>
              <a:gd name="T37" fmla="*/ 1131 h 2242"/>
              <a:gd name="T38" fmla="*/ 456 w 1007"/>
              <a:gd name="T39" fmla="*/ 1604 h 2242"/>
              <a:gd name="T40" fmla="*/ 419 w 1007"/>
              <a:gd name="T41" fmla="*/ 2063 h 2242"/>
              <a:gd name="T42" fmla="*/ 408 w 1007"/>
              <a:gd name="T43" fmla="*/ 2208 h 2242"/>
              <a:gd name="T44" fmla="*/ 457 w 1007"/>
              <a:gd name="T45" fmla="*/ 2237 h 2242"/>
              <a:gd name="T46" fmla="*/ 520 w 1007"/>
              <a:gd name="T47" fmla="*/ 2130 h 2242"/>
              <a:gd name="T48" fmla="*/ 598 w 1007"/>
              <a:gd name="T49" fmla="*/ 1980 h 2242"/>
              <a:gd name="T50" fmla="*/ 695 w 1007"/>
              <a:gd name="T51" fmla="*/ 1520 h 2242"/>
              <a:gd name="T52" fmla="*/ 743 w 1007"/>
              <a:gd name="T53" fmla="*/ 1728 h 2242"/>
              <a:gd name="T54" fmla="*/ 788 w 1007"/>
              <a:gd name="T55" fmla="*/ 1823 h 2242"/>
              <a:gd name="T56" fmla="*/ 827 w 1007"/>
              <a:gd name="T57" fmla="*/ 1891 h 2242"/>
              <a:gd name="T58" fmla="*/ 901 w 1007"/>
              <a:gd name="T59" fmla="*/ 1822 h 2242"/>
              <a:gd name="T60" fmla="*/ 926 w 1007"/>
              <a:gd name="T61" fmla="*/ 1760 h 2242"/>
              <a:gd name="T62" fmla="*/ 1002 w 1007"/>
              <a:gd name="T63" fmla="*/ 1297 h 2242"/>
              <a:gd name="T64" fmla="*/ 973 w 1007"/>
              <a:gd name="T65" fmla="*/ 1051 h 2242"/>
              <a:gd name="T66" fmla="*/ 919 w 1007"/>
              <a:gd name="T67" fmla="*/ 702 h 2242"/>
              <a:gd name="T68" fmla="*/ 896 w 1007"/>
              <a:gd name="T69" fmla="*/ 327 h 2242"/>
              <a:gd name="T70" fmla="*/ 827 w 1007"/>
              <a:gd name="T71" fmla="*/ 166 h 2242"/>
              <a:gd name="T72" fmla="*/ 486 w 1007"/>
              <a:gd name="T73" fmla="*/ 34 h 2242"/>
              <a:gd name="T74" fmla="*/ 401 w 1007"/>
              <a:gd name="T75" fmla="*/ 8 h 2242"/>
              <a:gd name="T76" fmla="*/ 364 w 1007"/>
              <a:gd name="T77" fmla="*/ 25 h 2242"/>
              <a:gd name="T78" fmla="*/ 350 w 1007"/>
              <a:gd name="T79" fmla="*/ 49 h 2242"/>
              <a:gd name="T80" fmla="*/ 413 w 1007"/>
              <a:gd name="T81" fmla="*/ 99 h 2242"/>
              <a:gd name="T82" fmla="*/ 437 w 1007"/>
              <a:gd name="T83" fmla="*/ 130 h 2242"/>
              <a:gd name="T84" fmla="*/ 403 w 1007"/>
              <a:gd name="T85" fmla="*/ 173 h 2242"/>
              <a:gd name="T86" fmla="*/ 418 w 1007"/>
              <a:gd name="T87" fmla="*/ 190 h 2242"/>
              <a:gd name="T88" fmla="*/ 553 w 1007"/>
              <a:gd name="T89" fmla="*/ 150 h 2242"/>
              <a:gd name="T90" fmla="*/ 631 w 1007"/>
              <a:gd name="T91" fmla="*/ 228 h 2242"/>
              <a:gd name="T92" fmla="*/ 748 w 1007"/>
              <a:gd name="T93" fmla="*/ 296 h 2242"/>
              <a:gd name="T94" fmla="*/ 763 w 1007"/>
              <a:gd name="T95" fmla="*/ 317 h 2242"/>
              <a:gd name="T96" fmla="*/ 677 w 1007"/>
              <a:gd name="T97" fmla="*/ 482 h 2242"/>
              <a:gd name="T98" fmla="*/ 625 w 1007"/>
              <a:gd name="T99" fmla="*/ 460 h 2242"/>
              <a:gd name="T100" fmla="*/ 574 w 1007"/>
              <a:gd name="T101" fmla="*/ 366 h 2242"/>
              <a:gd name="T102" fmla="*/ 534 w 1007"/>
              <a:gd name="T103" fmla="*/ 351 h 2242"/>
              <a:gd name="T104" fmla="*/ 478 w 1007"/>
              <a:gd name="T105" fmla="*/ 324 h 2242"/>
              <a:gd name="T106" fmla="*/ 351 w 1007"/>
              <a:gd name="T107" fmla="*/ 329 h 2242"/>
              <a:gd name="T108" fmla="*/ 355 w 1007"/>
              <a:gd name="T109" fmla="*/ 351 h 2242"/>
              <a:gd name="T110" fmla="*/ 349 w 1007"/>
              <a:gd name="T111" fmla="*/ 388 h 2242"/>
              <a:gd name="T112" fmla="*/ 335 w 1007"/>
              <a:gd name="T113" fmla="*/ 458 h 2242"/>
              <a:gd name="T114" fmla="*/ 355 w 1007"/>
              <a:gd name="T115" fmla="*/ 491 h 2242"/>
              <a:gd name="T116" fmla="*/ 377 w 1007"/>
              <a:gd name="T117" fmla="*/ 510 h 2242"/>
              <a:gd name="T118" fmla="*/ 429 w 1007"/>
              <a:gd name="T119" fmla="*/ 536 h 2242"/>
              <a:gd name="T120" fmla="*/ 454 w 1007"/>
              <a:gd name="T121" fmla="*/ 567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7" h="2242">
                <a:moveTo>
                  <a:pt x="486" y="566"/>
                </a:moveTo>
                <a:lnTo>
                  <a:pt x="486" y="566"/>
                </a:lnTo>
                <a:lnTo>
                  <a:pt x="514" y="579"/>
                </a:lnTo>
                <a:lnTo>
                  <a:pt x="532" y="589"/>
                </a:lnTo>
                <a:lnTo>
                  <a:pt x="538" y="592"/>
                </a:lnTo>
                <a:lnTo>
                  <a:pt x="540" y="594"/>
                </a:lnTo>
                <a:lnTo>
                  <a:pt x="540" y="595"/>
                </a:lnTo>
                <a:lnTo>
                  <a:pt x="540" y="595"/>
                </a:lnTo>
                <a:lnTo>
                  <a:pt x="536" y="599"/>
                </a:lnTo>
                <a:lnTo>
                  <a:pt x="529" y="605"/>
                </a:lnTo>
                <a:lnTo>
                  <a:pt x="518" y="613"/>
                </a:lnTo>
                <a:lnTo>
                  <a:pt x="506" y="624"/>
                </a:lnTo>
                <a:lnTo>
                  <a:pt x="506" y="624"/>
                </a:lnTo>
                <a:lnTo>
                  <a:pt x="498" y="634"/>
                </a:lnTo>
                <a:lnTo>
                  <a:pt x="490" y="648"/>
                </a:lnTo>
                <a:lnTo>
                  <a:pt x="481" y="667"/>
                </a:lnTo>
                <a:lnTo>
                  <a:pt x="473" y="686"/>
                </a:lnTo>
                <a:lnTo>
                  <a:pt x="457" y="725"/>
                </a:lnTo>
                <a:lnTo>
                  <a:pt x="447" y="751"/>
                </a:lnTo>
                <a:lnTo>
                  <a:pt x="447" y="751"/>
                </a:lnTo>
                <a:lnTo>
                  <a:pt x="441" y="768"/>
                </a:lnTo>
                <a:lnTo>
                  <a:pt x="434" y="790"/>
                </a:lnTo>
                <a:lnTo>
                  <a:pt x="427" y="815"/>
                </a:lnTo>
                <a:lnTo>
                  <a:pt x="424" y="829"/>
                </a:lnTo>
                <a:lnTo>
                  <a:pt x="423" y="843"/>
                </a:lnTo>
                <a:lnTo>
                  <a:pt x="423" y="843"/>
                </a:lnTo>
                <a:lnTo>
                  <a:pt x="418" y="913"/>
                </a:lnTo>
                <a:lnTo>
                  <a:pt x="416" y="943"/>
                </a:lnTo>
                <a:lnTo>
                  <a:pt x="413" y="960"/>
                </a:lnTo>
                <a:lnTo>
                  <a:pt x="413" y="960"/>
                </a:lnTo>
                <a:lnTo>
                  <a:pt x="408" y="980"/>
                </a:lnTo>
                <a:lnTo>
                  <a:pt x="403" y="990"/>
                </a:lnTo>
                <a:lnTo>
                  <a:pt x="399" y="999"/>
                </a:lnTo>
                <a:lnTo>
                  <a:pt x="399" y="999"/>
                </a:lnTo>
                <a:lnTo>
                  <a:pt x="389" y="1007"/>
                </a:lnTo>
                <a:lnTo>
                  <a:pt x="369" y="1021"/>
                </a:lnTo>
                <a:lnTo>
                  <a:pt x="313" y="1057"/>
                </a:lnTo>
                <a:lnTo>
                  <a:pt x="233" y="1107"/>
                </a:lnTo>
                <a:lnTo>
                  <a:pt x="238" y="1116"/>
                </a:lnTo>
                <a:lnTo>
                  <a:pt x="238" y="1116"/>
                </a:lnTo>
                <a:lnTo>
                  <a:pt x="232" y="1119"/>
                </a:lnTo>
                <a:lnTo>
                  <a:pt x="220" y="1125"/>
                </a:lnTo>
                <a:lnTo>
                  <a:pt x="211" y="1128"/>
                </a:lnTo>
                <a:lnTo>
                  <a:pt x="203" y="1131"/>
                </a:lnTo>
                <a:lnTo>
                  <a:pt x="195" y="1132"/>
                </a:lnTo>
                <a:lnTo>
                  <a:pt x="189" y="1131"/>
                </a:lnTo>
                <a:lnTo>
                  <a:pt x="189" y="1131"/>
                </a:lnTo>
                <a:lnTo>
                  <a:pt x="173" y="1127"/>
                </a:lnTo>
                <a:lnTo>
                  <a:pt x="152" y="1124"/>
                </a:lnTo>
                <a:lnTo>
                  <a:pt x="132" y="1120"/>
                </a:lnTo>
                <a:lnTo>
                  <a:pt x="125" y="1118"/>
                </a:lnTo>
                <a:lnTo>
                  <a:pt x="121" y="1116"/>
                </a:lnTo>
                <a:lnTo>
                  <a:pt x="121" y="1116"/>
                </a:lnTo>
                <a:lnTo>
                  <a:pt x="104" y="1103"/>
                </a:lnTo>
                <a:lnTo>
                  <a:pt x="94" y="1098"/>
                </a:lnTo>
                <a:lnTo>
                  <a:pt x="90" y="1097"/>
                </a:lnTo>
                <a:lnTo>
                  <a:pt x="87" y="1097"/>
                </a:lnTo>
                <a:lnTo>
                  <a:pt x="87" y="1097"/>
                </a:lnTo>
                <a:lnTo>
                  <a:pt x="86" y="1099"/>
                </a:lnTo>
                <a:lnTo>
                  <a:pt x="86" y="1102"/>
                </a:lnTo>
                <a:lnTo>
                  <a:pt x="90" y="1111"/>
                </a:lnTo>
                <a:lnTo>
                  <a:pt x="96" y="1120"/>
                </a:lnTo>
                <a:lnTo>
                  <a:pt x="102" y="1126"/>
                </a:lnTo>
                <a:lnTo>
                  <a:pt x="102" y="1126"/>
                </a:lnTo>
                <a:lnTo>
                  <a:pt x="110" y="1132"/>
                </a:lnTo>
                <a:lnTo>
                  <a:pt x="113" y="1135"/>
                </a:lnTo>
                <a:lnTo>
                  <a:pt x="113" y="1136"/>
                </a:lnTo>
                <a:lnTo>
                  <a:pt x="111" y="1136"/>
                </a:lnTo>
                <a:lnTo>
                  <a:pt x="111" y="1136"/>
                </a:lnTo>
                <a:lnTo>
                  <a:pt x="63" y="1138"/>
                </a:lnTo>
                <a:lnTo>
                  <a:pt x="30" y="1142"/>
                </a:lnTo>
                <a:lnTo>
                  <a:pt x="19" y="1143"/>
                </a:lnTo>
                <a:lnTo>
                  <a:pt x="15" y="1144"/>
                </a:lnTo>
                <a:lnTo>
                  <a:pt x="14" y="1146"/>
                </a:lnTo>
                <a:lnTo>
                  <a:pt x="14" y="1146"/>
                </a:lnTo>
                <a:lnTo>
                  <a:pt x="12" y="1149"/>
                </a:lnTo>
                <a:lnTo>
                  <a:pt x="12" y="1152"/>
                </a:lnTo>
                <a:lnTo>
                  <a:pt x="13" y="1154"/>
                </a:lnTo>
                <a:lnTo>
                  <a:pt x="14" y="1155"/>
                </a:lnTo>
                <a:lnTo>
                  <a:pt x="14" y="1155"/>
                </a:lnTo>
                <a:lnTo>
                  <a:pt x="25" y="1155"/>
                </a:lnTo>
                <a:lnTo>
                  <a:pt x="48" y="1155"/>
                </a:lnTo>
                <a:lnTo>
                  <a:pt x="69" y="1155"/>
                </a:lnTo>
                <a:lnTo>
                  <a:pt x="77" y="1155"/>
                </a:lnTo>
                <a:lnTo>
                  <a:pt x="77" y="1155"/>
                </a:lnTo>
                <a:lnTo>
                  <a:pt x="64" y="1160"/>
                </a:lnTo>
                <a:lnTo>
                  <a:pt x="37" y="1169"/>
                </a:lnTo>
                <a:lnTo>
                  <a:pt x="23" y="1174"/>
                </a:lnTo>
                <a:lnTo>
                  <a:pt x="10" y="1180"/>
                </a:lnTo>
                <a:lnTo>
                  <a:pt x="2" y="1185"/>
                </a:lnTo>
                <a:lnTo>
                  <a:pt x="1" y="1187"/>
                </a:lnTo>
                <a:lnTo>
                  <a:pt x="0" y="1189"/>
                </a:lnTo>
                <a:lnTo>
                  <a:pt x="0" y="1189"/>
                </a:lnTo>
                <a:lnTo>
                  <a:pt x="1" y="1191"/>
                </a:lnTo>
                <a:lnTo>
                  <a:pt x="3" y="1192"/>
                </a:lnTo>
                <a:lnTo>
                  <a:pt x="13" y="1193"/>
                </a:lnTo>
                <a:lnTo>
                  <a:pt x="25" y="1192"/>
                </a:lnTo>
                <a:lnTo>
                  <a:pt x="40" y="1189"/>
                </a:lnTo>
                <a:lnTo>
                  <a:pt x="68" y="1183"/>
                </a:lnTo>
                <a:lnTo>
                  <a:pt x="82" y="1180"/>
                </a:lnTo>
                <a:lnTo>
                  <a:pt x="82" y="1180"/>
                </a:lnTo>
                <a:lnTo>
                  <a:pt x="86" y="1178"/>
                </a:lnTo>
                <a:lnTo>
                  <a:pt x="88" y="1178"/>
                </a:lnTo>
                <a:lnTo>
                  <a:pt x="92" y="1180"/>
                </a:lnTo>
                <a:lnTo>
                  <a:pt x="92" y="1180"/>
                </a:lnTo>
                <a:lnTo>
                  <a:pt x="80" y="1186"/>
                </a:lnTo>
                <a:lnTo>
                  <a:pt x="53" y="1199"/>
                </a:lnTo>
                <a:lnTo>
                  <a:pt x="40" y="1206"/>
                </a:lnTo>
                <a:lnTo>
                  <a:pt x="28" y="1214"/>
                </a:lnTo>
                <a:lnTo>
                  <a:pt x="20" y="1220"/>
                </a:lnTo>
                <a:lnTo>
                  <a:pt x="19" y="1222"/>
                </a:lnTo>
                <a:lnTo>
                  <a:pt x="19" y="1224"/>
                </a:lnTo>
                <a:lnTo>
                  <a:pt x="19" y="1224"/>
                </a:lnTo>
                <a:lnTo>
                  <a:pt x="20" y="1226"/>
                </a:lnTo>
                <a:lnTo>
                  <a:pt x="21" y="1227"/>
                </a:lnTo>
                <a:lnTo>
                  <a:pt x="21" y="1230"/>
                </a:lnTo>
                <a:lnTo>
                  <a:pt x="23" y="1231"/>
                </a:lnTo>
                <a:lnTo>
                  <a:pt x="25" y="1231"/>
                </a:lnTo>
                <a:lnTo>
                  <a:pt x="34" y="1228"/>
                </a:lnTo>
                <a:lnTo>
                  <a:pt x="34" y="1228"/>
                </a:lnTo>
                <a:lnTo>
                  <a:pt x="52" y="1222"/>
                </a:lnTo>
                <a:lnTo>
                  <a:pt x="75" y="1214"/>
                </a:lnTo>
                <a:lnTo>
                  <a:pt x="102" y="1204"/>
                </a:lnTo>
                <a:lnTo>
                  <a:pt x="102" y="1204"/>
                </a:lnTo>
                <a:lnTo>
                  <a:pt x="97" y="1214"/>
                </a:lnTo>
                <a:lnTo>
                  <a:pt x="92" y="1220"/>
                </a:lnTo>
                <a:lnTo>
                  <a:pt x="90" y="1222"/>
                </a:lnTo>
                <a:lnTo>
                  <a:pt x="87" y="1224"/>
                </a:lnTo>
                <a:lnTo>
                  <a:pt x="87" y="1224"/>
                </a:lnTo>
                <a:lnTo>
                  <a:pt x="83" y="1225"/>
                </a:lnTo>
                <a:lnTo>
                  <a:pt x="79" y="1226"/>
                </a:lnTo>
                <a:lnTo>
                  <a:pt x="69" y="1232"/>
                </a:lnTo>
                <a:lnTo>
                  <a:pt x="60" y="1239"/>
                </a:lnTo>
                <a:lnTo>
                  <a:pt x="58" y="1242"/>
                </a:lnTo>
                <a:lnTo>
                  <a:pt x="58" y="1243"/>
                </a:lnTo>
                <a:lnTo>
                  <a:pt x="58" y="1243"/>
                </a:lnTo>
                <a:lnTo>
                  <a:pt x="62" y="1245"/>
                </a:lnTo>
                <a:lnTo>
                  <a:pt x="65" y="1247"/>
                </a:lnTo>
                <a:lnTo>
                  <a:pt x="73" y="1245"/>
                </a:lnTo>
                <a:lnTo>
                  <a:pt x="82" y="1243"/>
                </a:lnTo>
                <a:lnTo>
                  <a:pt x="82" y="1243"/>
                </a:lnTo>
                <a:lnTo>
                  <a:pt x="108" y="1234"/>
                </a:lnTo>
                <a:lnTo>
                  <a:pt x="119" y="1231"/>
                </a:lnTo>
                <a:lnTo>
                  <a:pt x="126" y="1228"/>
                </a:lnTo>
                <a:lnTo>
                  <a:pt x="126" y="1228"/>
                </a:lnTo>
                <a:lnTo>
                  <a:pt x="130" y="1227"/>
                </a:lnTo>
                <a:lnTo>
                  <a:pt x="135" y="1226"/>
                </a:lnTo>
                <a:lnTo>
                  <a:pt x="144" y="1224"/>
                </a:lnTo>
                <a:lnTo>
                  <a:pt x="165" y="1219"/>
                </a:lnTo>
                <a:lnTo>
                  <a:pt x="165" y="1219"/>
                </a:lnTo>
                <a:lnTo>
                  <a:pt x="178" y="1215"/>
                </a:lnTo>
                <a:lnTo>
                  <a:pt x="191" y="1210"/>
                </a:lnTo>
                <a:lnTo>
                  <a:pt x="210" y="1202"/>
                </a:lnTo>
                <a:lnTo>
                  <a:pt x="223" y="1193"/>
                </a:lnTo>
                <a:lnTo>
                  <a:pt x="228" y="1189"/>
                </a:lnTo>
                <a:lnTo>
                  <a:pt x="228" y="1189"/>
                </a:lnTo>
                <a:lnTo>
                  <a:pt x="236" y="1186"/>
                </a:lnTo>
                <a:lnTo>
                  <a:pt x="250" y="1178"/>
                </a:lnTo>
                <a:lnTo>
                  <a:pt x="272" y="1170"/>
                </a:lnTo>
                <a:lnTo>
                  <a:pt x="272" y="1170"/>
                </a:lnTo>
                <a:lnTo>
                  <a:pt x="277" y="1177"/>
                </a:lnTo>
                <a:lnTo>
                  <a:pt x="288" y="1192"/>
                </a:lnTo>
                <a:lnTo>
                  <a:pt x="294" y="1200"/>
                </a:lnTo>
                <a:lnTo>
                  <a:pt x="301" y="1208"/>
                </a:lnTo>
                <a:lnTo>
                  <a:pt x="306" y="1213"/>
                </a:lnTo>
                <a:lnTo>
                  <a:pt x="309" y="1214"/>
                </a:lnTo>
                <a:lnTo>
                  <a:pt x="311" y="1214"/>
                </a:lnTo>
                <a:lnTo>
                  <a:pt x="311" y="1214"/>
                </a:lnTo>
                <a:lnTo>
                  <a:pt x="318" y="1213"/>
                </a:lnTo>
                <a:lnTo>
                  <a:pt x="327" y="1210"/>
                </a:lnTo>
                <a:lnTo>
                  <a:pt x="336" y="1206"/>
                </a:lnTo>
                <a:lnTo>
                  <a:pt x="350" y="1199"/>
                </a:lnTo>
                <a:lnTo>
                  <a:pt x="350" y="1199"/>
                </a:lnTo>
                <a:lnTo>
                  <a:pt x="362" y="1191"/>
                </a:lnTo>
                <a:lnTo>
                  <a:pt x="381" y="1176"/>
                </a:lnTo>
                <a:lnTo>
                  <a:pt x="431" y="1135"/>
                </a:lnTo>
                <a:lnTo>
                  <a:pt x="456" y="1113"/>
                </a:lnTo>
                <a:lnTo>
                  <a:pt x="478" y="1091"/>
                </a:lnTo>
                <a:lnTo>
                  <a:pt x="493" y="1074"/>
                </a:lnTo>
                <a:lnTo>
                  <a:pt x="498" y="1068"/>
                </a:lnTo>
                <a:lnTo>
                  <a:pt x="501" y="1063"/>
                </a:lnTo>
                <a:lnTo>
                  <a:pt x="501" y="1063"/>
                </a:lnTo>
                <a:lnTo>
                  <a:pt x="530" y="926"/>
                </a:lnTo>
                <a:lnTo>
                  <a:pt x="530" y="926"/>
                </a:lnTo>
                <a:lnTo>
                  <a:pt x="535" y="903"/>
                </a:lnTo>
                <a:lnTo>
                  <a:pt x="540" y="882"/>
                </a:lnTo>
                <a:lnTo>
                  <a:pt x="540" y="882"/>
                </a:lnTo>
                <a:lnTo>
                  <a:pt x="541" y="890"/>
                </a:lnTo>
                <a:lnTo>
                  <a:pt x="546" y="907"/>
                </a:lnTo>
                <a:lnTo>
                  <a:pt x="559" y="956"/>
                </a:lnTo>
                <a:lnTo>
                  <a:pt x="559" y="956"/>
                </a:lnTo>
                <a:lnTo>
                  <a:pt x="564" y="969"/>
                </a:lnTo>
                <a:lnTo>
                  <a:pt x="569" y="982"/>
                </a:lnTo>
                <a:lnTo>
                  <a:pt x="580" y="1009"/>
                </a:lnTo>
                <a:lnTo>
                  <a:pt x="583" y="1021"/>
                </a:lnTo>
                <a:lnTo>
                  <a:pt x="585" y="1032"/>
                </a:lnTo>
                <a:lnTo>
                  <a:pt x="585" y="1037"/>
                </a:lnTo>
                <a:lnTo>
                  <a:pt x="583" y="1041"/>
                </a:lnTo>
                <a:lnTo>
                  <a:pt x="582" y="1044"/>
                </a:lnTo>
                <a:lnTo>
                  <a:pt x="579" y="1048"/>
                </a:lnTo>
                <a:lnTo>
                  <a:pt x="579" y="1048"/>
                </a:lnTo>
                <a:lnTo>
                  <a:pt x="570" y="1057"/>
                </a:lnTo>
                <a:lnTo>
                  <a:pt x="559" y="1068"/>
                </a:lnTo>
                <a:lnTo>
                  <a:pt x="538" y="1094"/>
                </a:lnTo>
                <a:lnTo>
                  <a:pt x="529" y="1108"/>
                </a:lnTo>
                <a:lnTo>
                  <a:pt x="521" y="1119"/>
                </a:lnTo>
                <a:lnTo>
                  <a:pt x="519" y="1127"/>
                </a:lnTo>
                <a:lnTo>
                  <a:pt x="519" y="1130"/>
                </a:lnTo>
                <a:lnTo>
                  <a:pt x="520" y="1131"/>
                </a:lnTo>
                <a:lnTo>
                  <a:pt x="520" y="1131"/>
                </a:lnTo>
                <a:lnTo>
                  <a:pt x="529" y="1135"/>
                </a:lnTo>
                <a:lnTo>
                  <a:pt x="536" y="1138"/>
                </a:lnTo>
                <a:lnTo>
                  <a:pt x="542" y="1143"/>
                </a:lnTo>
                <a:lnTo>
                  <a:pt x="544" y="1146"/>
                </a:lnTo>
                <a:lnTo>
                  <a:pt x="544" y="1146"/>
                </a:lnTo>
                <a:lnTo>
                  <a:pt x="532" y="1215"/>
                </a:lnTo>
                <a:lnTo>
                  <a:pt x="503" y="1370"/>
                </a:lnTo>
                <a:lnTo>
                  <a:pt x="472" y="1528"/>
                </a:lnTo>
                <a:lnTo>
                  <a:pt x="459" y="1585"/>
                </a:lnTo>
                <a:lnTo>
                  <a:pt x="456" y="1604"/>
                </a:lnTo>
                <a:lnTo>
                  <a:pt x="452" y="1613"/>
                </a:lnTo>
                <a:lnTo>
                  <a:pt x="452" y="1613"/>
                </a:lnTo>
                <a:lnTo>
                  <a:pt x="450" y="1622"/>
                </a:lnTo>
                <a:lnTo>
                  <a:pt x="447" y="1637"/>
                </a:lnTo>
                <a:lnTo>
                  <a:pt x="442" y="1678"/>
                </a:lnTo>
                <a:lnTo>
                  <a:pt x="439" y="1733"/>
                </a:lnTo>
                <a:lnTo>
                  <a:pt x="434" y="1795"/>
                </a:lnTo>
                <a:lnTo>
                  <a:pt x="423" y="1989"/>
                </a:lnTo>
                <a:lnTo>
                  <a:pt x="423" y="1989"/>
                </a:lnTo>
                <a:lnTo>
                  <a:pt x="419" y="2046"/>
                </a:lnTo>
                <a:lnTo>
                  <a:pt x="419" y="2063"/>
                </a:lnTo>
                <a:lnTo>
                  <a:pt x="418" y="2071"/>
                </a:lnTo>
                <a:lnTo>
                  <a:pt x="418" y="2071"/>
                </a:lnTo>
                <a:lnTo>
                  <a:pt x="418" y="2073"/>
                </a:lnTo>
                <a:lnTo>
                  <a:pt x="419" y="2075"/>
                </a:lnTo>
                <a:lnTo>
                  <a:pt x="423" y="2080"/>
                </a:lnTo>
                <a:lnTo>
                  <a:pt x="428" y="2086"/>
                </a:lnTo>
                <a:lnTo>
                  <a:pt x="428" y="2086"/>
                </a:lnTo>
                <a:lnTo>
                  <a:pt x="424" y="2108"/>
                </a:lnTo>
                <a:lnTo>
                  <a:pt x="414" y="2157"/>
                </a:lnTo>
                <a:lnTo>
                  <a:pt x="411" y="2184"/>
                </a:lnTo>
                <a:lnTo>
                  <a:pt x="408" y="2208"/>
                </a:lnTo>
                <a:lnTo>
                  <a:pt x="407" y="2225"/>
                </a:lnTo>
                <a:lnTo>
                  <a:pt x="407" y="2230"/>
                </a:lnTo>
                <a:lnTo>
                  <a:pt x="408" y="2232"/>
                </a:lnTo>
                <a:lnTo>
                  <a:pt x="408" y="2232"/>
                </a:lnTo>
                <a:lnTo>
                  <a:pt x="414" y="2237"/>
                </a:lnTo>
                <a:lnTo>
                  <a:pt x="419" y="2240"/>
                </a:lnTo>
                <a:lnTo>
                  <a:pt x="424" y="2241"/>
                </a:lnTo>
                <a:lnTo>
                  <a:pt x="429" y="2242"/>
                </a:lnTo>
                <a:lnTo>
                  <a:pt x="436" y="2242"/>
                </a:lnTo>
                <a:lnTo>
                  <a:pt x="446" y="2241"/>
                </a:lnTo>
                <a:lnTo>
                  <a:pt x="457" y="2237"/>
                </a:lnTo>
                <a:lnTo>
                  <a:pt x="457" y="2237"/>
                </a:lnTo>
                <a:lnTo>
                  <a:pt x="463" y="2235"/>
                </a:lnTo>
                <a:lnTo>
                  <a:pt x="469" y="2230"/>
                </a:lnTo>
                <a:lnTo>
                  <a:pt x="474" y="2225"/>
                </a:lnTo>
                <a:lnTo>
                  <a:pt x="479" y="2219"/>
                </a:lnTo>
                <a:lnTo>
                  <a:pt x="489" y="2205"/>
                </a:lnTo>
                <a:lnTo>
                  <a:pt x="497" y="2188"/>
                </a:lnTo>
                <a:lnTo>
                  <a:pt x="504" y="2173"/>
                </a:lnTo>
                <a:lnTo>
                  <a:pt x="510" y="2157"/>
                </a:lnTo>
                <a:lnTo>
                  <a:pt x="520" y="2130"/>
                </a:lnTo>
                <a:lnTo>
                  <a:pt x="520" y="2130"/>
                </a:lnTo>
                <a:lnTo>
                  <a:pt x="527" y="2113"/>
                </a:lnTo>
                <a:lnTo>
                  <a:pt x="534" y="2101"/>
                </a:lnTo>
                <a:lnTo>
                  <a:pt x="538" y="2092"/>
                </a:lnTo>
                <a:lnTo>
                  <a:pt x="540" y="2086"/>
                </a:lnTo>
                <a:lnTo>
                  <a:pt x="540" y="2076"/>
                </a:lnTo>
                <a:lnTo>
                  <a:pt x="554" y="2071"/>
                </a:lnTo>
                <a:lnTo>
                  <a:pt x="554" y="2071"/>
                </a:lnTo>
                <a:lnTo>
                  <a:pt x="562" y="2057"/>
                </a:lnTo>
                <a:lnTo>
                  <a:pt x="580" y="2023"/>
                </a:lnTo>
                <a:lnTo>
                  <a:pt x="590" y="2002"/>
                </a:lnTo>
                <a:lnTo>
                  <a:pt x="598" y="1980"/>
                </a:lnTo>
                <a:lnTo>
                  <a:pt x="604" y="1961"/>
                </a:lnTo>
                <a:lnTo>
                  <a:pt x="607" y="1952"/>
                </a:lnTo>
                <a:lnTo>
                  <a:pt x="608" y="1945"/>
                </a:lnTo>
                <a:lnTo>
                  <a:pt x="608" y="1945"/>
                </a:lnTo>
                <a:lnTo>
                  <a:pt x="616" y="1878"/>
                </a:lnTo>
                <a:lnTo>
                  <a:pt x="633" y="1766"/>
                </a:lnTo>
                <a:lnTo>
                  <a:pt x="656" y="1608"/>
                </a:lnTo>
                <a:lnTo>
                  <a:pt x="656" y="1608"/>
                </a:lnTo>
                <a:lnTo>
                  <a:pt x="660" y="1599"/>
                </a:lnTo>
                <a:lnTo>
                  <a:pt x="669" y="1578"/>
                </a:lnTo>
                <a:lnTo>
                  <a:pt x="695" y="1520"/>
                </a:lnTo>
                <a:lnTo>
                  <a:pt x="722" y="1466"/>
                </a:lnTo>
                <a:lnTo>
                  <a:pt x="731" y="1450"/>
                </a:lnTo>
                <a:lnTo>
                  <a:pt x="733" y="1448"/>
                </a:lnTo>
                <a:lnTo>
                  <a:pt x="734" y="1446"/>
                </a:lnTo>
                <a:lnTo>
                  <a:pt x="734" y="1448"/>
                </a:lnTo>
                <a:lnTo>
                  <a:pt x="734" y="1448"/>
                </a:lnTo>
                <a:lnTo>
                  <a:pt x="734" y="1494"/>
                </a:lnTo>
                <a:lnTo>
                  <a:pt x="735" y="1587"/>
                </a:lnTo>
                <a:lnTo>
                  <a:pt x="739" y="1682"/>
                </a:lnTo>
                <a:lnTo>
                  <a:pt x="742" y="1716"/>
                </a:lnTo>
                <a:lnTo>
                  <a:pt x="743" y="1728"/>
                </a:lnTo>
                <a:lnTo>
                  <a:pt x="744" y="1735"/>
                </a:lnTo>
                <a:lnTo>
                  <a:pt x="744" y="1735"/>
                </a:lnTo>
                <a:lnTo>
                  <a:pt x="748" y="1745"/>
                </a:lnTo>
                <a:lnTo>
                  <a:pt x="753" y="1755"/>
                </a:lnTo>
                <a:lnTo>
                  <a:pt x="765" y="1772"/>
                </a:lnTo>
                <a:lnTo>
                  <a:pt x="774" y="1784"/>
                </a:lnTo>
                <a:lnTo>
                  <a:pt x="778" y="1789"/>
                </a:lnTo>
                <a:lnTo>
                  <a:pt x="778" y="1789"/>
                </a:lnTo>
                <a:lnTo>
                  <a:pt x="782" y="1800"/>
                </a:lnTo>
                <a:lnTo>
                  <a:pt x="785" y="1812"/>
                </a:lnTo>
                <a:lnTo>
                  <a:pt x="788" y="1823"/>
                </a:lnTo>
                <a:lnTo>
                  <a:pt x="788" y="1823"/>
                </a:lnTo>
                <a:lnTo>
                  <a:pt x="790" y="1840"/>
                </a:lnTo>
                <a:lnTo>
                  <a:pt x="793" y="1851"/>
                </a:lnTo>
                <a:lnTo>
                  <a:pt x="795" y="1862"/>
                </a:lnTo>
                <a:lnTo>
                  <a:pt x="800" y="1873"/>
                </a:lnTo>
                <a:lnTo>
                  <a:pt x="804" y="1878"/>
                </a:lnTo>
                <a:lnTo>
                  <a:pt x="806" y="1883"/>
                </a:lnTo>
                <a:lnTo>
                  <a:pt x="811" y="1885"/>
                </a:lnTo>
                <a:lnTo>
                  <a:pt x="816" y="1889"/>
                </a:lnTo>
                <a:lnTo>
                  <a:pt x="821" y="1890"/>
                </a:lnTo>
                <a:lnTo>
                  <a:pt x="827" y="1891"/>
                </a:lnTo>
                <a:lnTo>
                  <a:pt x="827" y="1891"/>
                </a:lnTo>
                <a:lnTo>
                  <a:pt x="839" y="1890"/>
                </a:lnTo>
                <a:lnTo>
                  <a:pt x="851" y="1886"/>
                </a:lnTo>
                <a:lnTo>
                  <a:pt x="863" y="1881"/>
                </a:lnTo>
                <a:lnTo>
                  <a:pt x="874" y="1874"/>
                </a:lnTo>
                <a:lnTo>
                  <a:pt x="883" y="1864"/>
                </a:lnTo>
                <a:lnTo>
                  <a:pt x="890" y="1855"/>
                </a:lnTo>
                <a:lnTo>
                  <a:pt x="896" y="1844"/>
                </a:lnTo>
                <a:lnTo>
                  <a:pt x="900" y="1833"/>
                </a:lnTo>
                <a:lnTo>
                  <a:pt x="900" y="1833"/>
                </a:lnTo>
                <a:lnTo>
                  <a:pt x="901" y="1822"/>
                </a:lnTo>
                <a:lnTo>
                  <a:pt x="902" y="1811"/>
                </a:lnTo>
                <a:lnTo>
                  <a:pt x="902" y="1792"/>
                </a:lnTo>
                <a:lnTo>
                  <a:pt x="901" y="1779"/>
                </a:lnTo>
                <a:lnTo>
                  <a:pt x="900" y="1774"/>
                </a:lnTo>
                <a:lnTo>
                  <a:pt x="900" y="1774"/>
                </a:lnTo>
                <a:lnTo>
                  <a:pt x="902" y="1777"/>
                </a:lnTo>
                <a:lnTo>
                  <a:pt x="906" y="1777"/>
                </a:lnTo>
                <a:lnTo>
                  <a:pt x="909" y="1777"/>
                </a:lnTo>
                <a:lnTo>
                  <a:pt x="914" y="1774"/>
                </a:lnTo>
                <a:lnTo>
                  <a:pt x="920" y="1769"/>
                </a:lnTo>
                <a:lnTo>
                  <a:pt x="926" y="1760"/>
                </a:lnTo>
                <a:lnTo>
                  <a:pt x="934" y="1745"/>
                </a:lnTo>
                <a:lnTo>
                  <a:pt x="934" y="1745"/>
                </a:lnTo>
                <a:lnTo>
                  <a:pt x="937" y="1733"/>
                </a:lnTo>
                <a:lnTo>
                  <a:pt x="942" y="1714"/>
                </a:lnTo>
                <a:lnTo>
                  <a:pt x="952" y="1661"/>
                </a:lnTo>
                <a:lnTo>
                  <a:pt x="963" y="1594"/>
                </a:lnTo>
                <a:lnTo>
                  <a:pt x="974" y="1521"/>
                </a:lnTo>
                <a:lnTo>
                  <a:pt x="993" y="1383"/>
                </a:lnTo>
                <a:lnTo>
                  <a:pt x="1002" y="1311"/>
                </a:lnTo>
                <a:lnTo>
                  <a:pt x="1002" y="1311"/>
                </a:lnTo>
                <a:lnTo>
                  <a:pt x="1002" y="1297"/>
                </a:lnTo>
                <a:lnTo>
                  <a:pt x="998" y="1272"/>
                </a:lnTo>
                <a:lnTo>
                  <a:pt x="988" y="1211"/>
                </a:lnTo>
                <a:lnTo>
                  <a:pt x="973" y="1131"/>
                </a:lnTo>
                <a:lnTo>
                  <a:pt x="973" y="1131"/>
                </a:lnTo>
                <a:lnTo>
                  <a:pt x="988" y="1118"/>
                </a:lnTo>
                <a:lnTo>
                  <a:pt x="1001" y="1108"/>
                </a:lnTo>
                <a:lnTo>
                  <a:pt x="1007" y="1102"/>
                </a:lnTo>
                <a:lnTo>
                  <a:pt x="1007" y="1102"/>
                </a:lnTo>
                <a:lnTo>
                  <a:pt x="1004" y="1097"/>
                </a:lnTo>
                <a:lnTo>
                  <a:pt x="997" y="1086"/>
                </a:lnTo>
                <a:lnTo>
                  <a:pt x="973" y="1051"/>
                </a:lnTo>
                <a:lnTo>
                  <a:pt x="958" y="1030"/>
                </a:lnTo>
                <a:lnTo>
                  <a:pt x="947" y="1008"/>
                </a:lnTo>
                <a:lnTo>
                  <a:pt x="941" y="998"/>
                </a:lnTo>
                <a:lnTo>
                  <a:pt x="937" y="988"/>
                </a:lnTo>
                <a:lnTo>
                  <a:pt x="935" y="979"/>
                </a:lnTo>
                <a:lnTo>
                  <a:pt x="934" y="970"/>
                </a:lnTo>
                <a:lnTo>
                  <a:pt x="934" y="970"/>
                </a:lnTo>
                <a:lnTo>
                  <a:pt x="926" y="831"/>
                </a:lnTo>
                <a:lnTo>
                  <a:pt x="923" y="751"/>
                </a:lnTo>
                <a:lnTo>
                  <a:pt x="919" y="702"/>
                </a:lnTo>
                <a:lnTo>
                  <a:pt x="919" y="702"/>
                </a:lnTo>
                <a:lnTo>
                  <a:pt x="912" y="657"/>
                </a:lnTo>
                <a:lnTo>
                  <a:pt x="901" y="581"/>
                </a:lnTo>
                <a:lnTo>
                  <a:pt x="895" y="541"/>
                </a:lnTo>
                <a:lnTo>
                  <a:pt x="891" y="504"/>
                </a:lnTo>
                <a:lnTo>
                  <a:pt x="889" y="469"/>
                </a:lnTo>
                <a:lnTo>
                  <a:pt x="889" y="456"/>
                </a:lnTo>
                <a:lnTo>
                  <a:pt x="890" y="444"/>
                </a:lnTo>
                <a:lnTo>
                  <a:pt x="890" y="444"/>
                </a:lnTo>
                <a:lnTo>
                  <a:pt x="892" y="419"/>
                </a:lnTo>
                <a:lnTo>
                  <a:pt x="895" y="391"/>
                </a:lnTo>
                <a:lnTo>
                  <a:pt x="896" y="327"/>
                </a:lnTo>
                <a:lnTo>
                  <a:pt x="896" y="296"/>
                </a:lnTo>
                <a:lnTo>
                  <a:pt x="895" y="271"/>
                </a:lnTo>
                <a:lnTo>
                  <a:pt x="892" y="250"/>
                </a:lnTo>
                <a:lnTo>
                  <a:pt x="891" y="244"/>
                </a:lnTo>
                <a:lnTo>
                  <a:pt x="890" y="239"/>
                </a:lnTo>
                <a:lnTo>
                  <a:pt x="890" y="239"/>
                </a:lnTo>
                <a:lnTo>
                  <a:pt x="879" y="222"/>
                </a:lnTo>
                <a:lnTo>
                  <a:pt x="862" y="200"/>
                </a:lnTo>
                <a:lnTo>
                  <a:pt x="843" y="179"/>
                </a:lnTo>
                <a:lnTo>
                  <a:pt x="834" y="171"/>
                </a:lnTo>
                <a:lnTo>
                  <a:pt x="827" y="166"/>
                </a:lnTo>
                <a:lnTo>
                  <a:pt x="827" y="166"/>
                </a:lnTo>
                <a:lnTo>
                  <a:pt x="793" y="151"/>
                </a:lnTo>
                <a:lnTo>
                  <a:pt x="734" y="128"/>
                </a:lnTo>
                <a:lnTo>
                  <a:pt x="656" y="98"/>
                </a:lnTo>
                <a:lnTo>
                  <a:pt x="574" y="83"/>
                </a:lnTo>
                <a:lnTo>
                  <a:pt x="574" y="83"/>
                </a:lnTo>
                <a:lnTo>
                  <a:pt x="541" y="63"/>
                </a:lnTo>
                <a:lnTo>
                  <a:pt x="512" y="47"/>
                </a:lnTo>
                <a:lnTo>
                  <a:pt x="498" y="39"/>
                </a:lnTo>
                <a:lnTo>
                  <a:pt x="486" y="34"/>
                </a:lnTo>
                <a:lnTo>
                  <a:pt x="486" y="34"/>
                </a:lnTo>
                <a:lnTo>
                  <a:pt x="467" y="27"/>
                </a:lnTo>
                <a:lnTo>
                  <a:pt x="452" y="20"/>
                </a:lnTo>
                <a:lnTo>
                  <a:pt x="433" y="10"/>
                </a:lnTo>
                <a:lnTo>
                  <a:pt x="433" y="10"/>
                </a:lnTo>
                <a:lnTo>
                  <a:pt x="423" y="6"/>
                </a:lnTo>
                <a:lnTo>
                  <a:pt x="411" y="3"/>
                </a:lnTo>
                <a:lnTo>
                  <a:pt x="400" y="0"/>
                </a:lnTo>
                <a:lnTo>
                  <a:pt x="394" y="0"/>
                </a:lnTo>
                <a:lnTo>
                  <a:pt x="394" y="0"/>
                </a:lnTo>
                <a:lnTo>
                  <a:pt x="395" y="3"/>
                </a:lnTo>
                <a:lnTo>
                  <a:pt x="401" y="8"/>
                </a:lnTo>
                <a:lnTo>
                  <a:pt x="420" y="24"/>
                </a:lnTo>
                <a:lnTo>
                  <a:pt x="437" y="38"/>
                </a:lnTo>
                <a:lnTo>
                  <a:pt x="442" y="43"/>
                </a:lnTo>
                <a:lnTo>
                  <a:pt x="444" y="44"/>
                </a:lnTo>
                <a:lnTo>
                  <a:pt x="442" y="44"/>
                </a:lnTo>
                <a:lnTo>
                  <a:pt x="442" y="44"/>
                </a:lnTo>
                <a:lnTo>
                  <a:pt x="400" y="32"/>
                </a:lnTo>
                <a:lnTo>
                  <a:pt x="375" y="26"/>
                </a:lnTo>
                <a:lnTo>
                  <a:pt x="367" y="25"/>
                </a:lnTo>
                <a:lnTo>
                  <a:pt x="364" y="25"/>
                </a:lnTo>
                <a:lnTo>
                  <a:pt x="364" y="25"/>
                </a:lnTo>
                <a:lnTo>
                  <a:pt x="368" y="27"/>
                </a:lnTo>
                <a:lnTo>
                  <a:pt x="375" y="33"/>
                </a:lnTo>
                <a:lnTo>
                  <a:pt x="396" y="48"/>
                </a:lnTo>
                <a:lnTo>
                  <a:pt x="428" y="69"/>
                </a:lnTo>
                <a:lnTo>
                  <a:pt x="428" y="69"/>
                </a:lnTo>
                <a:lnTo>
                  <a:pt x="391" y="56"/>
                </a:lnTo>
                <a:lnTo>
                  <a:pt x="364" y="50"/>
                </a:lnTo>
                <a:lnTo>
                  <a:pt x="355" y="49"/>
                </a:lnTo>
                <a:lnTo>
                  <a:pt x="351" y="49"/>
                </a:lnTo>
                <a:lnTo>
                  <a:pt x="350" y="49"/>
                </a:lnTo>
                <a:lnTo>
                  <a:pt x="350" y="49"/>
                </a:lnTo>
                <a:lnTo>
                  <a:pt x="344" y="55"/>
                </a:lnTo>
                <a:lnTo>
                  <a:pt x="343" y="56"/>
                </a:lnTo>
                <a:lnTo>
                  <a:pt x="345" y="59"/>
                </a:lnTo>
                <a:lnTo>
                  <a:pt x="345" y="59"/>
                </a:lnTo>
                <a:lnTo>
                  <a:pt x="391" y="78"/>
                </a:lnTo>
                <a:lnTo>
                  <a:pt x="419" y="91"/>
                </a:lnTo>
                <a:lnTo>
                  <a:pt x="427" y="95"/>
                </a:lnTo>
                <a:lnTo>
                  <a:pt x="428" y="97"/>
                </a:lnTo>
                <a:lnTo>
                  <a:pt x="428" y="98"/>
                </a:lnTo>
                <a:lnTo>
                  <a:pt x="428" y="98"/>
                </a:lnTo>
                <a:lnTo>
                  <a:pt x="413" y="99"/>
                </a:lnTo>
                <a:lnTo>
                  <a:pt x="390" y="101"/>
                </a:lnTo>
                <a:lnTo>
                  <a:pt x="367" y="104"/>
                </a:lnTo>
                <a:lnTo>
                  <a:pt x="358" y="105"/>
                </a:lnTo>
                <a:lnTo>
                  <a:pt x="355" y="108"/>
                </a:lnTo>
                <a:lnTo>
                  <a:pt x="355" y="108"/>
                </a:lnTo>
                <a:lnTo>
                  <a:pt x="355" y="109"/>
                </a:lnTo>
                <a:lnTo>
                  <a:pt x="357" y="110"/>
                </a:lnTo>
                <a:lnTo>
                  <a:pt x="366" y="114"/>
                </a:lnTo>
                <a:lnTo>
                  <a:pt x="395" y="120"/>
                </a:lnTo>
                <a:lnTo>
                  <a:pt x="427" y="127"/>
                </a:lnTo>
                <a:lnTo>
                  <a:pt x="437" y="130"/>
                </a:lnTo>
                <a:lnTo>
                  <a:pt x="442" y="132"/>
                </a:lnTo>
                <a:lnTo>
                  <a:pt x="442" y="132"/>
                </a:lnTo>
                <a:lnTo>
                  <a:pt x="446" y="136"/>
                </a:lnTo>
                <a:lnTo>
                  <a:pt x="448" y="139"/>
                </a:lnTo>
                <a:lnTo>
                  <a:pt x="450" y="143"/>
                </a:lnTo>
                <a:lnTo>
                  <a:pt x="448" y="145"/>
                </a:lnTo>
                <a:lnTo>
                  <a:pt x="447" y="147"/>
                </a:lnTo>
                <a:lnTo>
                  <a:pt x="447" y="147"/>
                </a:lnTo>
                <a:lnTo>
                  <a:pt x="419" y="162"/>
                </a:lnTo>
                <a:lnTo>
                  <a:pt x="411" y="167"/>
                </a:lnTo>
                <a:lnTo>
                  <a:pt x="403" y="173"/>
                </a:lnTo>
                <a:lnTo>
                  <a:pt x="399" y="177"/>
                </a:lnTo>
                <a:lnTo>
                  <a:pt x="399" y="179"/>
                </a:lnTo>
                <a:lnTo>
                  <a:pt x="399" y="181"/>
                </a:lnTo>
                <a:lnTo>
                  <a:pt x="399" y="181"/>
                </a:lnTo>
                <a:lnTo>
                  <a:pt x="401" y="186"/>
                </a:lnTo>
                <a:lnTo>
                  <a:pt x="403" y="190"/>
                </a:lnTo>
                <a:lnTo>
                  <a:pt x="405" y="192"/>
                </a:lnTo>
                <a:lnTo>
                  <a:pt x="408" y="192"/>
                </a:lnTo>
                <a:lnTo>
                  <a:pt x="412" y="192"/>
                </a:lnTo>
                <a:lnTo>
                  <a:pt x="418" y="190"/>
                </a:lnTo>
                <a:lnTo>
                  <a:pt x="418" y="190"/>
                </a:lnTo>
                <a:lnTo>
                  <a:pt x="431" y="186"/>
                </a:lnTo>
                <a:lnTo>
                  <a:pt x="446" y="179"/>
                </a:lnTo>
                <a:lnTo>
                  <a:pt x="476" y="166"/>
                </a:lnTo>
                <a:lnTo>
                  <a:pt x="476" y="166"/>
                </a:lnTo>
                <a:lnTo>
                  <a:pt x="506" y="154"/>
                </a:lnTo>
                <a:lnTo>
                  <a:pt x="518" y="150"/>
                </a:lnTo>
                <a:lnTo>
                  <a:pt x="530" y="147"/>
                </a:lnTo>
                <a:lnTo>
                  <a:pt x="530" y="147"/>
                </a:lnTo>
                <a:lnTo>
                  <a:pt x="534" y="147"/>
                </a:lnTo>
                <a:lnTo>
                  <a:pt x="540" y="147"/>
                </a:lnTo>
                <a:lnTo>
                  <a:pt x="553" y="150"/>
                </a:lnTo>
                <a:lnTo>
                  <a:pt x="570" y="156"/>
                </a:lnTo>
                <a:lnTo>
                  <a:pt x="587" y="162"/>
                </a:lnTo>
                <a:lnTo>
                  <a:pt x="619" y="175"/>
                </a:lnTo>
                <a:lnTo>
                  <a:pt x="632" y="181"/>
                </a:lnTo>
                <a:lnTo>
                  <a:pt x="632" y="181"/>
                </a:lnTo>
                <a:lnTo>
                  <a:pt x="631" y="188"/>
                </a:lnTo>
                <a:lnTo>
                  <a:pt x="628" y="204"/>
                </a:lnTo>
                <a:lnTo>
                  <a:pt x="627" y="212"/>
                </a:lnTo>
                <a:lnTo>
                  <a:pt x="627" y="220"/>
                </a:lnTo>
                <a:lnTo>
                  <a:pt x="628" y="226"/>
                </a:lnTo>
                <a:lnTo>
                  <a:pt x="631" y="228"/>
                </a:lnTo>
                <a:lnTo>
                  <a:pt x="632" y="229"/>
                </a:lnTo>
                <a:lnTo>
                  <a:pt x="632" y="229"/>
                </a:lnTo>
                <a:lnTo>
                  <a:pt x="703" y="254"/>
                </a:lnTo>
                <a:lnTo>
                  <a:pt x="745" y="268"/>
                </a:lnTo>
                <a:lnTo>
                  <a:pt x="759" y="274"/>
                </a:lnTo>
                <a:lnTo>
                  <a:pt x="762" y="277"/>
                </a:lnTo>
                <a:lnTo>
                  <a:pt x="763" y="278"/>
                </a:lnTo>
                <a:lnTo>
                  <a:pt x="763" y="278"/>
                </a:lnTo>
                <a:lnTo>
                  <a:pt x="759" y="284"/>
                </a:lnTo>
                <a:lnTo>
                  <a:pt x="751" y="293"/>
                </a:lnTo>
                <a:lnTo>
                  <a:pt x="748" y="296"/>
                </a:lnTo>
                <a:lnTo>
                  <a:pt x="746" y="301"/>
                </a:lnTo>
                <a:lnTo>
                  <a:pt x="746" y="305"/>
                </a:lnTo>
                <a:lnTo>
                  <a:pt x="749" y="307"/>
                </a:lnTo>
                <a:lnTo>
                  <a:pt x="749" y="307"/>
                </a:lnTo>
                <a:lnTo>
                  <a:pt x="753" y="309"/>
                </a:lnTo>
                <a:lnTo>
                  <a:pt x="756" y="310"/>
                </a:lnTo>
                <a:lnTo>
                  <a:pt x="761" y="310"/>
                </a:lnTo>
                <a:lnTo>
                  <a:pt x="762" y="310"/>
                </a:lnTo>
                <a:lnTo>
                  <a:pt x="763" y="311"/>
                </a:lnTo>
                <a:lnTo>
                  <a:pt x="763" y="317"/>
                </a:lnTo>
                <a:lnTo>
                  <a:pt x="763" y="317"/>
                </a:lnTo>
                <a:lnTo>
                  <a:pt x="761" y="335"/>
                </a:lnTo>
                <a:lnTo>
                  <a:pt x="760" y="363"/>
                </a:lnTo>
                <a:lnTo>
                  <a:pt x="757" y="393"/>
                </a:lnTo>
                <a:lnTo>
                  <a:pt x="755" y="404"/>
                </a:lnTo>
                <a:lnTo>
                  <a:pt x="754" y="410"/>
                </a:lnTo>
                <a:lnTo>
                  <a:pt x="754" y="410"/>
                </a:lnTo>
                <a:lnTo>
                  <a:pt x="735" y="445"/>
                </a:lnTo>
                <a:lnTo>
                  <a:pt x="720" y="473"/>
                </a:lnTo>
                <a:lnTo>
                  <a:pt x="720" y="473"/>
                </a:lnTo>
                <a:lnTo>
                  <a:pt x="695" y="478"/>
                </a:lnTo>
                <a:lnTo>
                  <a:pt x="677" y="482"/>
                </a:lnTo>
                <a:lnTo>
                  <a:pt x="666" y="483"/>
                </a:lnTo>
                <a:lnTo>
                  <a:pt x="666" y="483"/>
                </a:lnTo>
                <a:lnTo>
                  <a:pt x="661" y="484"/>
                </a:lnTo>
                <a:lnTo>
                  <a:pt x="658" y="484"/>
                </a:lnTo>
                <a:lnTo>
                  <a:pt x="655" y="484"/>
                </a:lnTo>
                <a:lnTo>
                  <a:pt x="650" y="484"/>
                </a:lnTo>
                <a:lnTo>
                  <a:pt x="645" y="480"/>
                </a:lnTo>
                <a:lnTo>
                  <a:pt x="639" y="476"/>
                </a:lnTo>
                <a:lnTo>
                  <a:pt x="632" y="468"/>
                </a:lnTo>
                <a:lnTo>
                  <a:pt x="632" y="468"/>
                </a:lnTo>
                <a:lnTo>
                  <a:pt x="625" y="460"/>
                </a:lnTo>
                <a:lnTo>
                  <a:pt x="619" y="450"/>
                </a:lnTo>
                <a:lnTo>
                  <a:pt x="610" y="434"/>
                </a:lnTo>
                <a:lnTo>
                  <a:pt x="604" y="423"/>
                </a:lnTo>
                <a:lnTo>
                  <a:pt x="603" y="419"/>
                </a:lnTo>
                <a:lnTo>
                  <a:pt x="588" y="395"/>
                </a:lnTo>
                <a:lnTo>
                  <a:pt x="588" y="395"/>
                </a:lnTo>
                <a:lnTo>
                  <a:pt x="588" y="393"/>
                </a:lnTo>
                <a:lnTo>
                  <a:pt x="586" y="385"/>
                </a:lnTo>
                <a:lnTo>
                  <a:pt x="582" y="376"/>
                </a:lnTo>
                <a:lnTo>
                  <a:pt x="579" y="371"/>
                </a:lnTo>
                <a:lnTo>
                  <a:pt x="574" y="366"/>
                </a:lnTo>
                <a:lnTo>
                  <a:pt x="574" y="366"/>
                </a:lnTo>
                <a:lnTo>
                  <a:pt x="565" y="357"/>
                </a:lnTo>
                <a:lnTo>
                  <a:pt x="558" y="352"/>
                </a:lnTo>
                <a:lnTo>
                  <a:pt x="553" y="351"/>
                </a:lnTo>
                <a:lnTo>
                  <a:pt x="549" y="351"/>
                </a:lnTo>
                <a:lnTo>
                  <a:pt x="549" y="351"/>
                </a:lnTo>
                <a:lnTo>
                  <a:pt x="543" y="351"/>
                </a:lnTo>
                <a:lnTo>
                  <a:pt x="540" y="351"/>
                </a:lnTo>
                <a:lnTo>
                  <a:pt x="540" y="351"/>
                </a:lnTo>
                <a:lnTo>
                  <a:pt x="538" y="351"/>
                </a:lnTo>
                <a:lnTo>
                  <a:pt x="534" y="351"/>
                </a:lnTo>
                <a:lnTo>
                  <a:pt x="527" y="348"/>
                </a:lnTo>
                <a:lnTo>
                  <a:pt x="524" y="345"/>
                </a:lnTo>
                <a:lnTo>
                  <a:pt x="520" y="341"/>
                </a:lnTo>
                <a:lnTo>
                  <a:pt x="520" y="341"/>
                </a:lnTo>
                <a:lnTo>
                  <a:pt x="512" y="333"/>
                </a:lnTo>
                <a:lnTo>
                  <a:pt x="503" y="327"/>
                </a:lnTo>
                <a:lnTo>
                  <a:pt x="495" y="323"/>
                </a:lnTo>
                <a:lnTo>
                  <a:pt x="490" y="322"/>
                </a:lnTo>
                <a:lnTo>
                  <a:pt x="486" y="322"/>
                </a:lnTo>
                <a:lnTo>
                  <a:pt x="486" y="322"/>
                </a:lnTo>
                <a:lnTo>
                  <a:pt x="478" y="324"/>
                </a:lnTo>
                <a:lnTo>
                  <a:pt x="469" y="328"/>
                </a:lnTo>
                <a:lnTo>
                  <a:pt x="461" y="331"/>
                </a:lnTo>
                <a:lnTo>
                  <a:pt x="457" y="332"/>
                </a:lnTo>
                <a:lnTo>
                  <a:pt x="452" y="332"/>
                </a:lnTo>
                <a:lnTo>
                  <a:pt x="452" y="332"/>
                </a:lnTo>
                <a:lnTo>
                  <a:pt x="430" y="332"/>
                </a:lnTo>
                <a:lnTo>
                  <a:pt x="413" y="332"/>
                </a:lnTo>
                <a:lnTo>
                  <a:pt x="364" y="332"/>
                </a:lnTo>
                <a:lnTo>
                  <a:pt x="364" y="332"/>
                </a:lnTo>
                <a:lnTo>
                  <a:pt x="357" y="331"/>
                </a:lnTo>
                <a:lnTo>
                  <a:pt x="351" y="329"/>
                </a:lnTo>
                <a:lnTo>
                  <a:pt x="346" y="329"/>
                </a:lnTo>
                <a:lnTo>
                  <a:pt x="345" y="331"/>
                </a:lnTo>
                <a:lnTo>
                  <a:pt x="345" y="332"/>
                </a:lnTo>
                <a:lnTo>
                  <a:pt x="345" y="332"/>
                </a:lnTo>
                <a:lnTo>
                  <a:pt x="345" y="334"/>
                </a:lnTo>
                <a:lnTo>
                  <a:pt x="347" y="337"/>
                </a:lnTo>
                <a:lnTo>
                  <a:pt x="351" y="343"/>
                </a:lnTo>
                <a:lnTo>
                  <a:pt x="355" y="349"/>
                </a:lnTo>
                <a:lnTo>
                  <a:pt x="355" y="350"/>
                </a:lnTo>
                <a:lnTo>
                  <a:pt x="355" y="351"/>
                </a:lnTo>
                <a:lnTo>
                  <a:pt x="355" y="351"/>
                </a:lnTo>
                <a:lnTo>
                  <a:pt x="351" y="355"/>
                </a:lnTo>
                <a:lnTo>
                  <a:pt x="346" y="361"/>
                </a:lnTo>
                <a:lnTo>
                  <a:pt x="340" y="371"/>
                </a:lnTo>
                <a:lnTo>
                  <a:pt x="340" y="371"/>
                </a:lnTo>
                <a:lnTo>
                  <a:pt x="341" y="371"/>
                </a:lnTo>
                <a:lnTo>
                  <a:pt x="345" y="370"/>
                </a:lnTo>
                <a:lnTo>
                  <a:pt x="349" y="371"/>
                </a:lnTo>
                <a:lnTo>
                  <a:pt x="350" y="373"/>
                </a:lnTo>
                <a:lnTo>
                  <a:pt x="350" y="376"/>
                </a:lnTo>
                <a:lnTo>
                  <a:pt x="350" y="376"/>
                </a:lnTo>
                <a:lnTo>
                  <a:pt x="349" y="388"/>
                </a:lnTo>
                <a:lnTo>
                  <a:pt x="347" y="393"/>
                </a:lnTo>
                <a:lnTo>
                  <a:pt x="345" y="395"/>
                </a:lnTo>
                <a:lnTo>
                  <a:pt x="345" y="395"/>
                </a:lnTo>
                <a:lnTo>
                  <a:pt x="336" y="402"/>
                </a:lnTo>
                <a:lnTo>
                  <a:pt x="332" y="407"/>
                </a:lnTo>
                <a:lnTo>
                  <a:pt x="330" y="410"/>
                </a:lnTo>
                <a:lnTo>
                  <a:pt x="330" y="410"/>
                </a:lnTo>
                <a:lnTo>
                  <a:pt x="333" y="416"/>
                </a:lnTo>
                <a:lnTo>
                  <a:pt x="335" y="419"/>
                </a:lnTo>
                <a:lnTo>
                  <a:pt x="316" y="449"/>
                </a:lnTo>
                <a:lnTo>
                  <a:pt x="335" y="458"/>
                </a:lnTo>
                <a:lnTo>
                  <a:pt x="350" y="468"/>
                </a:lnTo>
                <a:lnTo>
                  <a:pt x="350" y="468"/>
                </a:lnTo>
                <a:lnTo>
                  <a:pt x="350" y="469"/>
                </a:lnTo>
                <a:lnTo>
                  <a:pt x="350" y="471"/>
                </a:lnTo>
                <a:lnTo>
                  <a:pt x="346" y="476"/>
                </a:lnTo>
                <a:lnTo>
                  <a:pt x="341" y="480"/>
                </a:lnTo>
                <a:lnTo>
                  <a:pt x="340" y="482"/>
                </a:lnTo>
                <a:lnTo>
                  <a:pt x="340" y="483"/>
                </a:lnTo>
                <a:lnTo>
                  <a:pt x="340" y="483"/>
                </a:lnTo>
                <a:lnTo>
                  <a:pt x="345" y="486"/>
                </a:lnTo>
                <a:lnTo>
                  <a:pt x="355" y="491"/>
                </a:lnTo>
                <a:lnTo>
                  <a:pt x="364" y="496"/>
                </a:lnTo>
                <a:lnTo>
                  <a:pt x="368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69" y="497"/>
                </a:lnTo>
                <a:lnTo>
                  <a:pt x="372" y="500"/>
                </a:lnTo>
                <a:lnTo>
                  <a:pt x="374" y="507"/>
                </a:lnTo>
                <a:lnTo>
                  <a:pt x="374" y="507"/>
                </a:lnTo>
                <a:lnTo>
                  <a:pt x="375" y="508"/>
                </a:lnTo>
                <a:lnTo>
                  <a:pt x="377" y="510"/>
                </a:lnTo>
                <a:lnTo>
                  <a:pt x="381" y="510"/>
                </a:lnTo>
                <a:lnTo>
                  <a:pt x="386" y="511"/>
                </a:lnTo>
                <a:lnTo>
                  <a:pt x="389" y="512"/>
                </a:lnTo>
                <a:lnTo>
                  <a:pt x="389" y="512"/>
                </a:lnTo>
                <a:lnTo>
                  <a:pt x="394" y="516"/>
                </a:lnTo>
                <a:lnTo>
                  <a:pt x="403" y="523"/>
                </a:lnTo>
                <a:lnTo>
                  <a:pt x="413" y="529"/>
                </a:lnTo>
                <a:lnTo>
                  <a:pt x="418" y="532"/>
                </a:lnTo>
                <a:lnTo>
                  <a:pt x="418" y="532"/>
                </a:lnTo>
                <a:lnTo>
                  <a:pt x="422" y="533"/>
                </a:lnTo>
                <a:lnTo>
                  <a:pt x="429" y="536"/>
                </a:lnTo>
                <a:lnTo>
                  <a:pt x="437" y="541"/>
                </a:lnTo>
                <a:lnTo>
                  <a:pt x="437" y="541"/>
                </a:lnTo>
                <a:lnTo>
                  <a:pt x="436" y="543"/>
                </a:lnTo>
                <a:lnTo>
                  <a:pt x="435" y="546"/>
                </a:lnTo>
                <a:lnTo>
                  <a:pt x="435" y="549"/>
                </a:lnTo>
                <a:lnTo>
                  <a:pt x="436" y="552"/>
                </a:lnTo>
                <a:lnTo>
                  <a:pt x="439" y="556"/>
                </a:lnTo>
                <a:lnTo>
                  <a:pt x="442" y="561"/>
                </a:lnTo>
                <a:lnTo>
                  <a:pt x="442" y="561"/>
                </a:lnTo>
                <a:lnTo>
                  <a:pt x="448" y="564"/>
                </a:lnTo>
                <a:lnTo>
                  <a:pt x="454" y="567"/>
                </a:lnTo>
                <a:lnTo>
                  <a:pt x="462" y="568"/>
                </a:lnTo>
                <a:lnTo>
                  <a:pt x="469" y="568"/>
                </a:lnTo>
                <a:lnTo>
                  <a:pt x="481" y="567"/>
                </a:lnTo>
                <a:lnTo>
                  <a:pt x="486" y="566"/>
                </a:lnTo>
                <a:lnTo>
                  <a:pt x="486" y="5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吹き出し: 円形 24">
            <a:extLst>
              <a:ext uri="{FF2B5EF4-FFF2-40B4-BE49-F238E27FC236}">
                <a16:creationId xmlns:a16="http://schemas.microsoft.com/office/drawing/2014/main" id="{741495C0-6FB3-480B-F06E-EA7CF77607B2}"/>
              </a:ext>
            </a:extLst>
          </p:cNvPr>
          <p:cNvSpPr/>
          <p:nvPr/>
        </p:nvSpPr>
        <p:spPr>
          <a:xfrm>
            <a:off x="8455162" y="1060552"/>
            <a:ext cx="1185721" cy="768530"/>
          </a:xfrm>
          <a:prstGeom prst="wedgeEllipseCallout">
            <a:avLst>
              <a:gd name="adj1" fmla="val -49365"/>
              <a:gd name="adj2" fmla="val 42931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ヒャッハー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F98E177-9BE2-C5D9-6DA2-BA268FD14304}"/>
              </a:ext>
            </a:extLst>
          </p:cNvPr>
          <p:cNvSpPr txBox="1"/>
          <p:nvPr/>
        </p:nvSpPr>
        <p:spPr>
          <a:xfrm>
            <a:off x="4608791" y="3791368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回転させて転んだイメージに</a:t>
            </a:r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110E97AF-DDC0-8504-4917-BA12149FE082}"/>
              </a:ext>
            </a:extLst>
          </p:cNvPr>
          <p:cNvSpPr>
            <a:spLocks/>
          </p:cNvSpPr>
          <p:nvPr/>
        </p:nvSpPr>
        <p:spPr bwMode="auto">
          <a:xfrm rot="15203976">
            <a:off x="4978783" y="4038339"/>
            <a:ext cx="1077414" cy="2018430"/>
          </a:xfrm>
          <a:custGeom>
            <a:avLst/>
            <a:gdLst>
              <a:gd name="T0" fmla="*/ 122 w 861"/>
              <a:gd name="T1" fmla="*/ 852 h 1613"/>
              <a:gd name="T2" fmla="*/ 49 w 861"/>
              <a:gd name="T3" fmla="*/ 1178 h 1613"/>
              <a:gd name="T4" fmla="*/ 12 w 861"/>
              <a:gd name="T5" fmla="*/ 1407 h 1613"/>
              <a:gd name="T6" fmla="*/ 125 w 861"/>
              <a:gd name="T7" fmla="*/ 1468 h 1613"/>
              <a:gd name="T8" fmla="*/ 281 w 861"/>
              <a:gd name="T9" fmla="*/ 1506 h 1613"/>
              <a:gd name="T10" fmla="*/ 353 w 861"/>
              <a:gd name="T11" fmla="*/ 1590 h 1613"/>
              <a:gd name="T12" fmla="*/ 647 w 861"/>
              <a:gd name="T13" fmla="*/ 1505 h 1613"/>
              <a:gd name="T14" fmla="*/ 730 w 861"/>
              <a:gd name="T15" fmla="*/ 1445 h 1613"/>
              <a:gd name="T16" fmla="*/ 762 w 861"/>
              <a:gd name="T17" fmla="*/ 1529 h 1613"/>
              <a:gd name="T18" fmla="*/ 787 w 861"/>
              <a:gd name="T19" fmla="*/ 1590 h 1613"/>
              <a:gd name="T20" fmla="*/ 854 w 861"/>
              <a:gd name="T21" fmla="*/ 1606 h 1613"/>
              <a:gd name="T22" fmla="*/ 846 w 861"/>
              <a:gd name="T23" fmla="*/ 1505 h 1613"/>
              <a:gd name="T24" fmla="*/ 808 w 861"/>
              <a:gd name="T25" fmla="*/ 1408 h 1613"/>
              <a:gd name="T26" fmla="*/ 784 w 861"/>
              <a:gd name="T27" fmla="*/ 1345 h 1613"/>
              <a:gd name="T28" fmla="*/ 729 w 861"/>
              <a:gd name="T29" fmla="*/ 1344 h 1613"/>
              <a:gd name="T30" fmla="*/ 670 w 861"/>
              <a:gd name="T31" fmla="*/ 1334 h 1613"/>
              <a:gd name="T32" fmla="*/ 658 w 861"/>
              <a:gd name="T33" fmla="*/ 1293 h 1613"/>
              <a:gd name="T34" fmla="*/ 471 w 861"/>
              <a:gd name="T35" fmla="*/ 1318 h 1613"/>
              <a:gd name="T36" fmla="*/ 490 w 861"/>
              <a:gd name="T37" fmla="*/ 1156 h 1613"/>
              <a:gd name="T38" fmla="*/ 492 w 861"/>
              <a:gd name="T39" fmla="*/ 992 h 1613"/>
              <a:gd name="T40" fmla="*/ 517 w 861"/>
              <a:gd name="T41" fmla="*/ 933 h 1613"/>
              <a:gd name="T42" fmla="*/ 516 w 861"/>
              <a:gd name="T43" fmla="*/ 865 h 1613"/>
              <a:gd name="T44" fmla="*/ 551 w 861"/>
              <a:gd name="T45" fmla="*/ 814 h 1613"/>
              <a:gd name="T46" fmla="*/ 644 w 861"/>
              <a:gd name="T47" fmla="*/ 731 h 1613"/>
              <a:gd name="T48" fmla="*/ 765 w 861"/>
              <a:gd name="T49" fmla="*/ 674 h 1613"/>
              <a:gd name="T50" fmla="*/ 781 w 861"/>
              <a:gd name="T51" fmla="*/ 553 h 1613"/>
              <a:gd name="T52" fmla="*/ 784 w 861"/>
              <a:gd name="T53" fmla="*/ 441 h 1613"/>
              <a:gd name="T54" fmla="*/ 775 w 861"/>
              <a:gd name="T55" fmla="*/ 423 h 1613"/>
              <a:gd name="T56" fmla="*/ 775 w 861"/>
              <a:gd name="T57" fmla="*/ 333 h 1613"/>
              <a:gd name="T58" fmla="*/ 809 w 861"/>
              <a:gd name="T59" fmla="*/ 208 h 1613"/>
              <a:gd name="T60" fmla="*/ 779 w 861"/>
              <a:gd name="T61" fmla="*/ 208 h 1613"/>
              <a:gd name="T62" fmla="*/ 763 w 861"/>
              <a:gd name="T63" fmla="*/ 177 h 1613"/>
              <a:gd name="T64" fmla="*/ 749 w 861"/>
              <a:gd name="T65" fmla="*/ 193 h 1613"/>
              <a:gd name="T66" fmla="*/ 670 w 861"/>
              <a:gd name="T67" fmla="*/ 177 h 1613"/>
              <a:gd name="T68" fmla="*/ 629 w 861"/>
              <a:gd name="T69" fmla="*/ 156 h 1613"/>
              <a:gd name="T70" fmla="*/ 616 w 861"/>
              <a:gd name="T71" fmla="*/ 185 h 1613"/>
              <a:gd name="T72" fmla="*/ 577 w 861"/>
              <a:gd name="T73" fmla="*/ 213 h 1613"/>
              <a:gd name="T74" fmla="*/ 545 w 861"/>
              <a:gd name="T75" fmla="*/ 246 h 1613"/>
              <a:gd name="T76" fmla="*/ 488 w 861"/>
              <a:gd name="T77" fmla="*/ 300 h 1613"/>
              <a:gd name="T78" fmla="*/ 495 w 861"/>
              <a:gd name="T79" fmla="*/ 363 h 1613"/>
              <a:gd name="T80" fmla="*/ 444 w 861"/>
              <a:gd name="T81" fmla="*/ 358 h 1613"/>
              <a:gd name="T82" fmla="*/ 267 w 861"/>
              <a:gd name="T83" fmla="*/ 359 h 1613"/>
              <a:gd name="T84" fmla="*/ 189 w 861"/>
              <a:gd name="T85" fmla="*/ 345 h 1613"/>
              <a:gd name="T86" fmla="*/ 139 w 861"/>
              <a:gd name="T87" fmla="*/ 234 h 1613"/>
              <a:gd name="T88" fmla="*/ 97 w 861"/>
              <a:gd name="T89" fmla="*/ 156 h 1613"/>
              <a:gd name="T90" fmla="*/ 106 w 861"/>
              <a:gd name="T91" fmla="*/ 63 h 1613"/>
              <a:gd name="T92" fmla="*/ 95 w 861"/>
              <a:gd name="T93" fmla="*/ 33 h 1613"/>
              <a:gd name="T94" fmla="*/ 51 w 861"/>
              <a:gd name="T95" fmla="*/ 17 h 1613"/>
              <a:gd name="T96" fmla="*/ 34 w 861"/>
              <a:gd name="T97" fmla="*/ 43 h 1613"/>
              <a:gd name="T98" fmla="*/ 31 w 861"/>
              <a:gd name="T99" fmla="*/ 60 h 1613"/>
              <a:gd name="T100" fmla="*/ 37 w 861"/>
              <a:gd name="T101" fmla="*/ 180 h 1613"/>
              <a:gd name="T102" fmla="*/ 33 w 861"/>
              <a:gd name="T103" fmla="*/ 228 h 1613"/>
              <a:gd name="T104" fmla="*/ 63 w 861"/>
              <a:gd name="T105" fmla="*/ 394 h 1613"/>
              <a:gd name="T106" fmla="*/ 218 w 861"/>
              <a:gd name="T107" fmla="*/ 482 h 1613"/>
              <a:gd name="T108" fmla="*/ 211 w 861"/>
              <a:gd name="T109" fmla="*/ 563 h 1613"/>
              <a:gd name="T110" fmla="*/ 185 w 861"/>
              <a:gd name="T111" fmla="*/ 654 h 1613"/>
              <a:gd name="T112" fmla="*/ 173 w 861"/>
              <a:gd name="T113" fmla="*/ 697 h 1613"/>
              <a:gd name="T114" fmla="*/ 151 w 861"/>
              <a:gd name="T115" fmla="*/ 738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1" h="1613">
                <a:moveTo>
                  <a:pt x="151" y="738"/>
                </a:moveTo>
                <a:lnTo>
                  <a:pt x="151" y="738"/>
                </a:lnTo>
                <a:lnTo>
                  <a:pt x="152" y="764"/>
                </a:lnTo>
                <a:lnTo>
                  <a:pt x="153" y="792"/>
                </a:lnTo>
                <a:lnTo>
                  <a:pt x="156" y="822"/>
                </a:lnTo>
                <a:lnTo>
                  <a:pt x="156" y="822"/>
                </a:lnTo>
                <a:lnTo>
                  <a:pt x="139" y="836"/>
                </a:lnTo>
                <a:lnTo>
                  <a:pt x="127" y="846"/>
                </a:lnTo>
                <a:lnTo>
                  <a:pt x="123" y="849"/>
                </a:lnTo>
                <a:lnTo>
                  <a:pt x="122" y="852"/>
                </a:lnTo>
                <a:lnTo>
                  <a:pt x="127" y="864"/>
                </a:lnTo>
                <a:lnTo>
                  <a:pt x="127" y="864"/>
                </a:lnTo>
                <a:lnTo>
                  <a:pt x="124" y="875"/>
                </a:lnTo>
                <a:lnTo>
                  <a:pt x="118" y="898"/>
                </a:lnTo>
                <a:lnTo>
                  <a:pt x="97" y="976"/>
                </a:lnTo>
                <a:lnTo>
                  <a:pt x="73" y="1067"/>
                </a:lnTo>
                <a:lnTo>
                  <a:pt x="62" y="1110"/>
                </a:lnTo>
                <a:lnTo>
                  <a:pt x="55" y="1145"/>
                </a:lnTo>
                <a:lnTo>
                  <a:pt x="55" y="1145"/>
                </a:lnTo>
                <a:lnTo>
                  <a:pt x="49" y="1178"/>
                </a:lnTo>
                <a:lnTo>
                  <a:pt x="39" y="1216"/>
                </a:lnTo>
                <a:lnTo>
                  <a:pt x="20" y="1290"/>
                </a:lnTo>
                <a:lnTo>
                  <a:pt x="11" y="1324"/>
                </a:lnTo>
                <a:lnTo>
                  <a:pt x="4" y="1352"/>
                </a:lnTo>
                <a:lnTo>
                  <a:pt x="0" y="1373"/>
                </a:lnTo>
                <a:lnTo>
                  <a:pt x="0" y="1380"/>
                </a:lnTo>
                <a:lnTo>
                  <a:pt x="1" y="1384"/>
                </a:lnTo>
                <a:lnTo>
                  <a:pt x="1" y="1384"/>
                </a:lnTo>
                <a:lnTo>
                  <a:pt x="7" y="1399"/>
                </a:lnTo>
                <a:lnTo>
                  <a:pt x="12" y="1407"/>
                </a:lnTo>
                <a:lnTo>
                  <a:pt x="17" y="1417"/>
                </a:lnTo>
                <a:lnTo>
                  <a:pt x="24" y="1427"/>
                </a:lnTo>
                <a:lnTo>
                  <a:pt x="33" y="1435"/>
                </a:lnTo>
                <a:lnTo>
                  <a:pt x="43" y="1442"/>
                </a:lnTo>
                <a:lnTo>
                  <a:pt x="55" y="1447"/>
                </a:lnTo>
                <a:lnTo>
                  <a:pt x="55" y="1447"/>
                </a:lnTo>
                <a:lnTo>
                  <a:pt x="79" y="1456"/>
                </a:lnTo>
                <a:lnTo>
                  <a:pt x="99" y="1462"/>
                </a:lnTo>
                <a:lnTo>
                  <a:pt x="117" y="1467"/>
                </a:lnTo>
                <a:lnTo>
                  <a:pt x="125" y="1468"/>
                </a:lnTo>
                <a:lnTo>
                  <a:pt x="135" y="1468"/>
                </a:lnTo>
                <a:lnTo>
                  <a:pt x="135" y="1468"/>
                </a:lnTo>
                <a:lnTo>
                  <a:pt x="147" y="1466"/>
                </a:lnTo>
                <a:lnTo>
                  <a:pt x="166" y="1461"/>
                </a:lnTo>
                <a:lnTo>
                  <a:pt x="207" y="1445"/>
                </a:lnTo>
                <a:lnTo>
                  <a:pt x="245" y="1429"/>
                </a:lnTo>
                <a:lnTo>
                  <a:pt x="260" y="1422"/>
                </a:lnTo>
                <a:lnTo>
                  <a:pt x="260" y="1422"/>
                </a:lnTo>
                <a:lnTo>
                  <a:pt x="271" y="1469"/>
                </a:lnTo>
                <a:lnTo>
                  <a:pt x="281" y="1506"/>
                </a:lnTo>
                <a:lnTo>
                  <a:pt x="286" y="1520"/>
                </a:lnTo>
                <a:lnTo>
                  <a:pt x="290" y="1531"/>
                </a:lnTo>
                <a:lnTo>
                  <a:pt x="290" y="1531"/>
                </a:lnTo>
                <a:lnTo>
                  <a:pt x="297" y="1547"/>
                </a:lnTo>
                <a:lnTo>
                  <a:pt x="301" y="1555"/>
                </a:lnTo>
                <a:lnTo>
                  <a:pt x="307" y="1563"/>
                </a:lnTo>
                <a:lnTo>
                  <a:pt x="314" y="1570"/>
                </a:lnTo>
                <a:lnTo>
                  <a:pt x="325" y="1578"/>
                </a:lnTo>
                <a:lnTo>
                  <a:pt x="337" y="1585"/>
                </a:lnTo>
                <a:lnTo>
                  <a:pt x="353" y="1590"/>
                </a:lnTo>
                <a:lnTo>
                  <a:pt x="353" y="1590"/>
                </a:lnTo>
                <a:lnTo>
                  <a:pt x="358" y="1591"/>
                </a:lnTo>
                <a:lnTo>
                  <a:pt x="364" y="1591"/>
                </a:lnTo>
                <a:lnTo>
                  <a:pt x="380" y="1589"/>
                </a:lnTo>
                <a:lnTo>
                  <a:pt x="400" y="1585"/>
                </a:lnTo>
                <a:lnTo>
                  <a:pt x="423" y="1580"/>
                </a:lnTo>
                <a:lnTo>
                  <a:pt x="478" y="1564"/>
                </a:lnTo>
                <a:lnTo>
                  <a:pt x="538" y="1545"/>
                </a:lnTo>
                <a:lnTo>
                  <a:pt x="596" y="1524"/>
                </a:lnTo>
                <a:lnTo>
                  <a:pt x="647" y="1505"/>
                </a:lnTo>
                <a:lnTo>
                  <a:pt x="687" y="1490"/>
                </a:lnTo>
                <a:lnTo>
                  <a:pt x="708" y="1480"/>
                </a:lnTo>
                <a:lnTo>
                  <a:pt x="708" y="1480"/>
                </a:lnTo>
                <a:lnTo>
                  <a:pt x="717" y="1475"/>
                </a:lnTo>
                <a:lnTo>
                  <a:pt x="723" y="1469"/>
                </a:lnTo>
                <a:lnTo>
                  <a:pt x="728" y="1463"/>
                </a:lnTo>
                <a:lnTo>
                  <a:pt x="730" y="1458"/>
                </a:lnTo>
                <a:lnTo>
                  <a:pt x="730" y="1452"/>
                </a:lnTo>
                <a:lnTo>
                  <a:pt x="731" y="1447"/>
                </a:lnTo>
                <a:lnTo>
                  <a:pt x="730" y="1445"/>
                </a:lnTo>
                <a:lnTo>
                  <a:pt x="729" y="1442"/>
                </a:lnTo>
                <a:lnTo>
                  <a:pt x="729" y="1442"/>
                </a:lnTo>
                <a:lnTo>
                  <a:pt x="728" y="1444"/>
                </a:lnTo>
                <a:lnTo>
                  <a:pt x="729" y="1446"/>
                </a:lnTo>
                <a:lnTo>
                  <a:pt x="737" y="1464"/>
                </a:lnTo>
                <a:lnTo>
                  <a:pt x="737" y="1464"/>
                </a:lnTo>
                <a:lnTo>
                  <a:pt x="745" y="1480"/>
                </a:lnTo>
                <a:lnTo>
                  <a:pt x="753" y="1501"/>
                </a:lnTo>
                <a:lnTo>
                  <a:pt x="759" y="1520"/>
                </a:lnTo>
                <a:lnTo>
                  <a:pt x="762" y="1529"/>
                </a:lnTo>
                <a:lnTo>
                  <a:pt x="763" y="1535"/>
                </a:lnTo>
                <a:lnTo>
                  <a:pt x="763" y="1535"/>
                </a:lnTo>
                <a:lnTo>
                  <a:pt x="764" y="1547"/>
                </a:lnTo>
                <a:lnTo>
                  <a:pt x="765" y="1555"/>
                </a:lnTo>
                <a:lnTo>
                  <a:pt x="768" y="1562"/>
                </a:lnTo>
                <a:lnTo>
                  <a:pt x="770" y="1569"/>
                </a:lnTo>
                <a:lnTo>
                  <a:pt x="775" y="1575"/>
                </a:lnTo>
                <a:lnTo>
                  <a:pt x="781" y="1583"/>
                </a:lnTo>
                <a:lnTo>
                  <a:pt x="787" y="1590"/>
                </a:lnTo>
                <a:lnTo>
                  <a:pt x="787" y="1590"/>
                </a:lnTo>
                <a:lnTo>
                  <a:pt x="803" y="1602"/>
                </a:lnTo>
                <a:lnTo>
                  <a:pt x="811" y="1606"/>
                </a:lnTo>
                <a:lnTo>
                  <a:pt x="819" y="1609"/>
                </a:lnTo>
                <a:lnTo>
                  <a:pt x="825" y="1612"/>
                </a:lnTo>
                <a:lnTo>
                  <a:pt x="832" y="1613"/>
                </a:lnTo>
                <a:lnTo>
                  <a:pt x="837" y="1613"/>
                </a:lnTo>
                <a:lnTo>
                  <a:pt x="842" y="1611"/>
                </a:lnTo>
                <a:lnTo>
                  <a:pt x="842" y="1611"/>
                </a:lnTo>
                <a:lnTo>
                  <a:pt x="849" y="1607"/>
                </a:lnTo>
                <a:lnTo>
                  <a:pt x="854" y="1606"/>
                </a:lnTo>
                <a:lnTo>
                  <a:pt x="855" y="1604"/>
                </a:lnTo>
                <a:lnTo>
                  <a:pt x="856" y="1602"/>
                </a:lnTo>
                <a:lnTo>
                  <a:pt x="859" y="1594"/>
                </a:lnTo>
                <a:lnTo>
                  <a:pt x="859" y="1594"/>
                </a:lnTo>
                <a:lnTo>
                  <a:pt x="860" y="1584"/>
                </a:lnTo>
                <a:lnTo>
                  <a:pt x="861" y="1574"/>
                </a:lnTo>
                <a:lnTo>
                  <a:pt x="860" y="1559"/>
                </a:lnTo>
                <a:lnTo>
                  <a:pt x="854" y="1535"/>
                </a:lnTo>
                <a:lnTo>
                  <a:pt x="854" y="1535"/>
                </a:lnTo>
                <a:lnTo>
                  <a:pt x="846" y="1505"/>
                </a:lnTo>
                <a:lnTo>
                  <a:pt x="836" y="1477"/>
                </a:lnTo>
                <a:lnTo>
                  <a:pt x="827" y="1455"/>
                </a:lnTo>
                <a:lnTo>
                  <a:pt x="821" y="1439"/>
                </a:lnTo>
                <a:lnTo>
                  <a:pt x="821" y="1439"/>
                </a:lnTo>
                <a:lnTo>
                  <a:pt x="814" y="1419"/>
                </a:lnTo>
                <a:lnTo>
                  <a:pt x="811" y="1412"/>
                </a:lnTo>
                <a:lnTo>
                  <a:pt x="810" y="1410"/>
                </a:lnTo>
                <a:lnTo>
                  <a:pt x="809" y="1410"/>
                </a:lnTo>
                <a:lnTo>
                  <a:pt x="809" y="1410"/>
                </a:lnTo>
                <a:lnTo>
                  <a:pt x="808" y="1408"/>
                </a:lnTo>
                <a:lnTo>
                  <a:pt x="807" y="1406"/>
                </a:lnTo>
                <a:lnTo>
                  <a:pt x="805" y="1397"/>
                </a:lnTo>
                <a:lnTo>
                  <a:pt x="804" y="1384"/>
                </a:lnTo>
                <a:lnTo>
                  <a:pt x="804" y="1384"/>
                </a:lnTo>
                <a:lnTo>
                  <a:pt x="799" y="1368"/>
                </a:lnTo>
                <a:lnTo>
                  <a:pt x="793" y="1355"/>
                </a:lnTo>
                <a:lnTo>
                  <a:pt x="791" y="1350"/>
                </a:lnTo>
                <a:lnTo>
                  <a:pt x="787" y="1346"/>
                </a:lnTo>
                <a:lnTo>
                  <a:pt x="787" y="1346"/>
                </a:lnTo>
                <a:lnTo>
                  <a:pt x="784" y="1345"/>
                </a:lnTo>
                <a:lnTo>
                  <a:pt x="780" y="1344"/>
                </a:lnTo>
                <a:lnTo>
                  <a:pt x="771" y="1343"/>
                </a:lnTo>
                <a:lnTo>
                  <a:pt x="763" y="1343"/>
                </a:lnTo>
                <a:lnTo>
                  <a:pt x="763" y="1343"/>
                </a:lnTo>
                <a:lnTo>
                  <a:pt x="756" y="1343"/>
                </a:lnTo>
                <a:lnTo>
                  <a:pt x="749" y="1343"/>
                </a:lnTo>
                <a:lnTo>
                  <a:pt x="746" y="1343"/>
                </a:lnTo>
                <a:lnTo>
                  <a:pt x="746" y="1343"/>
                </a:lnTo>
                <a:lnTo>
                  <a:pt x="740" y="1343"/>
                </a:lnTo>
                <a:lnTo>
                  <a:pt x="729" y="1344"/>
                </a:lnTo>
                <a:lnTo>
                  <a:pt x="718" y="1344"/>
                </a:lnTo>
                <a:lnTo>
                  <a:pt x="714" y="1344"/>
                </a:lnTo>
                <a:lnTo>
                  <a:pt x="712" y="1343"/>
                </a:lnTo>
                <a:lnTo>
                  <a:pt x="712" y="1343"/>
                </a:lnTo>
                <a:lnTo>
                  <a:pt x="706" y="1328"/>
                </a:lnTo>
                <a:lnTo>
                  <a:pt x="700" y="1317"/>
                </a:lnTo>
                <a:lnTo>
                  <a:pt x="700" y="1317"/>
                </a:lnTo>
                <a:lnTo>
                  <a:pt x="689" y="1324"/>
                </a:lnTo>
                <a:lnTo>
                  <a:pt x="679" y="1330"/>
                </a:lnTo>
                <a:lnTo>
                  <a:pt x="670" y="1334"/>
                </a:lnTo>
                <a:lnTo>
                  <a:pt x="670" y="1334"/>
                </a:lnTo>
                <a:lnTo>
                  <a:pt x="669" y="1334"/>
                </a:lnTo>
                <a:lnTo>
                  <a:pt x="668" y="1333"/>
                </a:lnTo>
                <a:lnTo>
                  <a:pt x="667" y="1329"/>
                </a:lnTo>
                <a:lnTo>
                  <a:pt x="666" y="1315"/>
                </a:lnTo>
                <a:lnTo>
                  <a:pt x="664" y="1307"/>
                </a:lnTo>
                <a:lnTo>
                  <a:pt x="663" y="1300"/>
                </a:lnTo>
                <a:lnTo>
                  <a:pt x="662" y="1294"/>
                </a:lnTo>
                <a:lnTo>
                  <a:pt x="659" y="1293"/>
                </a:lnTo>
                <a:lnTo>
                  <a:pt x="658" y="1293"/>
                </a:lnTo>
                <a:lnTo>
                  <a:pt x="658" y="1293"/>
                </a:lnTo>
                <a:lnTo>
                  <a:pt x="647" y="1291"/>
                </a:lnTo>
                <a:lnTo>
                  <a:pt x="634" y="1293"/>
                </a:lnTo>
                <a:lnTo>
                  <a:pt x="619" y="1294"/>
                </a:lnTo>
                <a:lnTo>
                  <a:pt x="607" y="1296"/>
                </a:lnTo>
                <a:lnTo>
                  <a:pt x="607" y="1296"/>
                </a:lnTo>
                <a:lnTo>
                  <a:pt x="554" y="1313"/>
                </a:lnTo>
                <a:lnTo>
                  <a:pt x="482" y="1326"/>
                </a:lnTo>
                <a:lnTo>
                  <a:pt x="482" y="1326"/>
                </a:lnTo>
                <a:lnTo>
                  <a:pt x="471" y="1318"/>
                </a:lnTo>
                <a:lnTo>
                  <a:pt x="462" y="1311"/>
                </a:lnTo>
                <a:lnTo>
                  <a:pt x="458" y="1305"/>
                </a:lnTo>
                <a:lnTo>
                  <a:pt x="458" y="1305"/>
                </a:lnTo>
                <a:lnTo>
                  <a:pt x="456" y="1302"/>
                </a:lnTo>
                <a:lnTo>
                  <a:pt x="458" y="1297"/>
                </a:lnTo>
                <a:lnTo>
                  <a:pt x="460" y="1283"/>
                </a:lnTo>
                <a:lnTo>
                  <a:pt x="468" y="1240"/>
                </a:lnTo>
                <a:lnTo>
                  <a:pt x="487" y="1171"/>
                </a:lnTo>
                <a:lnTo>
                  <a:pt x="487" y="1171"/>
                </a:lnTo>
                <a:lnTo>
                  <a:pt x="490" y="1156"/>
                </a:lnTo>
                <a:lnTo>
                  <a:pt x="499" y="1131"/>
                </a:lnTo>
                <a:lnTo>
                  <a:pt x="503" y="1116"/>
                </a:lnTo>
                <a:lnTo>
                  <a:pt x="505" y="1099"/>
                </a:lnTo>
                <a:lnTo>
                  <a:pt x="507" y="1081"/>
                </a:lnTo>
                <a:lnTo>
                  <a:pt x="507" y="1061"/>
                </a:lnTo>
                <a:lnTo>
                  <a:pt x="507" y="1061"/>
                </a:lnTo>
                <a:lnTo>
                  <a:pt x="506" y="1051"/>
                </a:lnTo>
                <a:lnTo>
                  <a:pt x="505" y="1040"/>
                </a:lnTo>
                <a:lnTo>
                  <a:pt x="499" y="1016"/>
                </a:lnTo>
                <a:lnTo>
                  <a:pt x="492" y="992"/>
                </a:lnTo>
                <a:lnTo>
                  <a:pt x="483" y="969"/>
                </a:lnTo>
                <a:lnTo>
                  <a:pt x="468" y="930"/>
                </a:lnTo>
                <a:lnTo>
                  <a:pt x="461" y="915"/>
                </a:lnTo>
                <a:lnTo>
                  <a:pt x="461" y="915"/>
                </a:lnTo>
                <a:lnTo>
                  <a:pt x="468" y="919"/>
                </a:lnTo>
                <a:lnTo>
                  <a:pt x="487" y="926"/>
                </a:lnTo>
                <a:lnTo>
                  <a:pt x="496" y="930"/>
                </a:lnTo>
                <a:lnTo>
                  <a:pt x="506" y="932"/>
                </a:lnTo>
                <a:lnTo>
                  <a:pt x="515" y="933"/>
                </a:lnTo>
                <a:lnTo>
                  <a:pt x="517" y="933"/>
                </a:lnTo>
                <a:lnTo>
                  <a:pt x="520" y="932"/>
                </a:lnTo>
                <a:lnTo>
                  <a:pt x="520" y="932"/>
                </a:lnTo>
                <a:lnTo>
                  <a:pt x="523" y="927"/>
                </a:lnTo>
                <a:lnTo>
                  <a:pt x="524" y="922"/>
                </a:lnTo>
                <a:lnTo>
                  <a:pt x="524" y="917"/>
                </a:lnTo>
                <a:lnTo>
                  <a:pt x="524" y="910"/>
                </a:lnTo>
                <a:lnTo>
                  <a:pt x="522" y="897"/>
                </a:lnTo>
                <a:lnTo>
                  <a:pt x="520" y="886"/>
                </a:lnTo>
                <a:lnTo>
                  <a:pt x="520" y="886"/>
                </a:lnTo>
                <a:lnTo>
                  <a:pt x="516" y="865"/>
                </a:lnTo>
                <a:lnTo>
                  <a:pt x="515" y="856"/>
                </a:lnTo>
                <a:lnTo>
                  <a:pt x="516" y="848"/>
                </a:lnTo>
                <a:lnTo>
                  <a:pt x="516" y="848"/>
                </a:lnTo>
                <a:lnTo>
                  <a:pt x="517" y="843"/>
                </a:lnTo>
                <a:lnTo>
                  <a:pt x="518" y="839"/>
                </a:lnTo>
                <a:lnTo>
                  <a:pt x="524" y="832"/>
                </a:lnTo>
                <a:lnTo>
                  <a:pt x="534" y="825"/>
                </a:lnTo>
                <a:lnTo>
                  <a:pt x="545" y="819"/>
                </a:lnTo>
                <a:lnTo>
                  <a:pt x="545" y="819"/>
                </a:lnTo>
                <a:lnTo>
                  <a:pt x="551" y="814"/>
                </a:lnTo>
                <a:lnTo>
                  <a:pt x="557" y="807"/>
                </a:lnTo>
                <a:lnTo>
                  <a:pt x="571" y="789"/>
                </a:lnTo>
                <a:lnTo>
                  <a:pt x="584" y="772"/>
                </a:lnTo>
                <a:lnTo>
                  <a:pt x="590" y="765"/>
                </a:lnTo>
                <a:lnTo>
                  <a:pt x="595" y="759"/>
                </a:lnTo>
                <a:lnTo>
                  <a:pt x="595" y="759"/>
                </a:lnTo>
                <a:lnTo>
                  <a:pt x="607" y="750"/>
                </a:lnTo>
                <a:lnTo>
                  <a:pt x="624" y="741"/>
                </a:lnTo>
                <a:lnTo>
                  <a:pt x="634" y="736"/>
                </a:lnTo>
                <a:lnTo>
                  <a:pt x="644" y="731"/>
                </a:lnTo>
                <a:lnTo>
                  <a:pt x="655" y="729"/>
                </a:lnTo>
                <a:lnTo>
                  <a:pt x="667" y="726"/>
                </a:lnTo>
                <a:lnTo>
                  <a:pt x="667" y="726"/>
                </a:lnTo>
                <a:lnTo>
                  <a:pt x="679" y="724"/>
                </a:lnTo>
                <a:lnTo>
                  <a:pt x="693" y="720"/>
                </a:lnTo>
                <a:lnTo>
                  <a:pt x="708" y="714"/>
                </a:lnTo>
                <a:lnTo>
                  <a:pt x="724" y="707"/>
                </a:lnTo>
                <a:lnTo>
                  <a:pt x="738" y="697"/>
                </a:lnTo>
                <a:lnTo>
                  <a:pt x="753" y="686"/>
                </a:lnTo>
                <a:lnTo>
                  <a:pt x="765" y="674"/>
                </a:lnTo>
                <a:lnTo>
                  <a:pt x="770" y="666"/>
                </a:lnTo>
                <a:lnTo>
                  <a:pt x="775" y="659"/>
                </a:lnTo>
                <a:lnTo>
                  <a:pt x="775" y="659"/>
                </a:lnTo>
                <a:lnTo>
                  <a:pt x="779" y="651"/>
                </a:lnTo>
                <a:lnTo>
                  <a:pt x="781" y="642"/>
                </a:lnTo>
                <a:lnTo>
                  <a:pt x="784" y="631"/>
                </a:lnTo>
                <a:lnTo>
                  <a:pt x="785" y="621"/>
                </a:lnTo>
                <a:lnTo>
                  <a:pt x="785" y="598"/>
                </a:lnTo>
                <a:lnTo>
                  <a:pt x="784" y="575"/>
                </a:lnTo>
                <a:lnTo>
                  <a:pt x="781" y="553"/>
                </a:lnTo>
                <a:lnTo>
                  <a:pt x="779" y="532"/>
                </a:lnTo>
                <a:lnTo>
                  <a:pt x="775" y="503"/>
                </a:lnTo>
                <a:lnTo>
                  <a:pt x="775" y="503"/>
                </a:lnTo>
                <a:lnTo>
                  <a:pt x="774" y="485"/>
                </a:lnTo>
                <a:lnTo>
                  <a:pt x="775" y="465"/>
                </a:lnTo>
                <a:lnTo>
                  <a:pt x="776" y="458"/>
                </a:lnTo>
                <a:lnTo>
                  <a:pt x="777" y="451"/>
                </a:lnTo>
                <a:lnTo>
                  <a:pt x="780" y="445"/>
                </a:lnTo>
                <a:lnTo>
                  <a:pt x="784" y="441"/>
                </a:lnTo>
                <a:lnTo>
                  <a:pt x="784" y="441"/>
                </a:lnTo>
                <a:lnTo>
                  <a:pt x="799" y="428"/>
                </a:lnTo>
                <a:lnTo>
                  <a:pt x="802" y="424"/>
                </a:lnTo>
                <a:lnTo>
                  <a:pt x="803" y="422"/>
                </a:lnTo>
                <a:lnTo>
                  <a:pt x="803" y="420"/>
                </a:lnTo>
                <a:lnTo>
                  <a:pt x="801" y="420"/>
                </a:lnTo>
                <a:lnTo>
                  <a:pt x="801" y="420"/>
                </a:lnTo>
                <a:lnTo>
                  <a:pt x="792" y="422"/>
                </a:lnTo>
                <a:lnTo>
                  <a:pt x="782" y="424"/>
                </a:lnTo>
                <a:lnTo>
                  <a:pt x="779" y="424"/>
                </a:lnTo>
                <a:lnTo>
                  <a:pt x="775" y="423"/>
                </a:lnTo>
                <a:lnTo>
                  <a:pt x="773" y="420"/>
                </a:lnTo>
                <a:lnTo>
                  <a:pt x="771" y="415"/>
                </a:lnTo>
                <a:lnTo>
                  <a:pt x="771" y="415"/>
                </a:lnTo>
                <a:lnTo>
                  <a:pt x="769" y="402"/>
                </a:lnTo>
                <a:lnTo>
                  <a:pt x="768" y="384"/>
                </a:lnTo>
                <a:lnTo>
                  <a:pt x="768" y="364"/>
                </a:lnTo>
                <a:lnTo>
                  <a:pt x="769" y="355"/>
                </a:lnTo>
                <a:lnTo>
                  <a:pt x="771" y="345"/>
                </a:lnTo>
                <a:lnTo>
                  <a:pt x="771" y="345"/>
                </a:lnTo>
                <a:lnTo>
                  <a:pt x="775" y="333"/>
                </a:lnTo>
                <a:lnTo>
                  <a:pt x="781" y="317"/>
                </a:lnTo>
                <a:lnTo>
                  <a:pt x="798" y="279"/>
                </a:lnTo>
                <a:lnTo>
                  <a:pt x="813" y="244"/>
                </a:lnTo>
                <a:lnTo>
                  <a:pt x="816" y="232"/>
                </a:lnTo>
                <a:lnTo>
                  <a:pt x="818" y="227"/>
                </a:lnTo>
                <a:lnTo>
                  <a:pt x="816" y="223"/>
                </a:lnTo>
                <a:lnTo>
                  <a:pt x="816" y="223"/>
                </a:lnTo>
                <a:lnTo>
                  <a:pt x="814" y="214"/>
                </a:lnTo>
                <a:lnTo>
                  <a:pt x="810" y="210"/>
                </a:lnTo>
                <a:lnTo>
                  <a:pt x="809" y="208"/>
                </a:lnTo>
                <a:lnTo>
                  <a:pt x="808" y="208"/>
                </a:lnTo>
                <a:lnTo>
                  <a:pt x="804" y="211"/>
                </a:lnTo>
                <a:lnTo>
                  <a:pt x="804" y="211"/>
                </a:lnTo>
                <a:lnTo>
                  <a:pt x="799" y="218"/>
                </a:lnTo>
                <a:lnTo>
                  <a:pt x="792" y="230"/>
                </a:lnTo>
                <a:lnTo>
                  <a:pt x="784" y="249"/>
                </a:lnTo>
                <a:lnTo>
                  <a:pt x="784" y="249"/>
                </a:lnTo>
                <a:lnTo>
                  <a:pt x="780" y="230"/>
                </a:lnTo>
                <a:lnTo>
                  <a:pt x="779" y="216"/>
                </a:lnTo>
                <a:lnTo>
                  <a:pt x="779" y="208"/>
                </a:lnTo>
                <a:lnTo>
                  <a:pt x="779" y="202"/>
                </a:lnTo>
                <a:lnTo>
                  <a:pt x="779" y="202"/>
                </a:lnTo>
                <a:lnTo>
                  <a:pt x="780" y="196"/>
                </a:lnTo>
                <a:lnTo>
                  <a:pt x="777" y="190"/>
                </a:lnTo>
                <a:lnTo>
                  <a:pt x="775" y="185"/>
                </a:lnTo>
                <a:lnTo>
                  <a:pt x="771" y="180"/>
                </a:lnTo>
                <a:lnTo>
                  <a:pt x="769" y="177"/>
                </a:lnTo>
                <a:lnTo>
                  <a:pt x="765" y="175"/>
                </a:lnTo>
                <a:lnTo>
                  <a:pt x="763" y="174"/>
                </a:lnTo>
                <a:lnTo>
                  <a:pt x="763" y="177"/>
                </a:lnTo>
                <a:lnTo>
                  <a:pt x="763" y="177"/>
                </a:lnTo>
                <a:lnTo>
                  <a:pt x="762" y="183"/>
                </a:lnTo>
                <a:lnTo>
                  <a:pt x="760" y="190"/>
                </a:lnTo>
                <a:lnTo>
                  <a:pt x="758" y="195"/>
                </a:lnTo>
                <a:lnTo>
                  <a:pt x="756" y="196"/>
                </a:lnTo>
                <a:lnTo>
                  <a:pt x="754" y="197"/>
                </a:lnTo>
                <a:lnTo>
                  <a:pt x="754" y="197"/>
                </a:lnTo>
                <a:lnTo>
                  <a:pt x="753" y="197"/>
                </a:lnTo>
                <a:lnTo>
                  <a:pt x="752" y="196"/>
                </a:lnTo>
                <a:lnTo>
                  <a:pt x="749" y="193"/>
                </a:lnTo>
                <a:lnTo>
                  <a:pt x="748" y="190"/>
                </a:lnTo>
                <a:lnTo>
                  <a:pt x="743" y="186"/>
                </a:lnTo>
                <a:lnTo>
                  <a:pt x="737" y="184"/>
                </a:lnTo>
                <a:lnTo>
                  <a:pt x="729" y="180"/>
                </a:lnTo>
                <a:lnTo>
                  <a:pt x="729" y="180"/>
                </a:lnTo>
                <a:lnTo>
                  <a:pt x="718" y="179"/>
                </a:lnTo>
                <a:lnTo>
                  <a:pt x="707" y="178"/>
                </a:lnTo>
                <a:lnTo>
                  <a:pt x="686" y="178"/>
                </a:lnTo>
                <a:lnTo>
                  <a:pt x="678" y="178"/>
                </a:lnTo>
                <a:lnTo>
                  <a:pt x="670" y="177"/>
                </a:lnTo>
                <a:lnTo>
                  <a:pt x="666" y="173"/>
                </a:lnTo>
                <a:lnTo>
                  <a:pt x="663" y="171"/>
                </a:lnTo>
                <a:lnTo>
                  <a:pt x="662" y="168"/>
                </a:lnTo>
                <a:lnTo>
                  <a:pt x="653" y="135"/>
                </a:lnTo>
                <a:lnTo>
                  <a:pt x="650" y="173"/>
                </a:lnTo>
                <a:lnTo>
                  <a:pt x="650" y="173"/>
                </a:lnTo>
                <a:lnTo>
                  <a:pt x="641" y="162"/>
                </a:lnTo>
                <a:lnTo>
                  <a:pt x="634" y="156"/>
                </a:lnTo>
                <a:lnTo>
                  <a:pt x="630" y="155"/>
                </a:lnTo>
                <a:lnTo>
                  <a:pt x="629" y="156"/>
                </a:lnTo>
                <a:lnTo>
                  <a:pt x="629" y="156"/>
                </a:lnTo>
                <a:lnTo>
                  <a:pt x="628" y="157"/>
                </a:lnTo>
                <a:lnTo>
                  <a:pt x="627" y="160"/>
                </a:lnTo>
                <a:lnTo>
                  <a:pt x="627" y="164"/>
                </a:lnTo>
                <a:lnTo>
                  <a:pt x="629" y="173"/>
                </a:lnTo>
                <a:lnTo>
                  <a:pt x="629" y="173"/>
                </a:lnTo>
                <a:lnTo>
                  <a:pt x="628" y="177"/>
                </a:lnTo>
                <a:lnTo>
                  <a:pt x="624" y="180"/>
                </a:lnTo>
                <a:lnTo>
                  <a:pt x="619" y="184"/>
                </a:lnTo>
                <a:lnTo>
                  <a:pt x="616" y="185"/>
                </a:lnTo>
                <a:lnTo>
                  <a:pt x="616" y="185"/>
                </a:lnTo>
                <a:lnTo>
                  <a:pt x="613" y="184"/>
                </a:lnTo>
                <a:lnTo>
                  <a:pt x="612" y="183"/>
                </a:lnTo>
                <a:lnTo>
                  <a:pt x="608" y="184"/>
                </a:lnTo>
                <a:lnTo>
                  <a:pt x="600" y="189"/>
                </a:lnTo>
                <a:lnTo>
                  <a:pt x="600" y="189"/>
                </a:lnTo>
                <a:lnTo>
                  <a:pt x="590" y="197"/>
                </a:lnTo>
                <a:lnTo>
                  <a:pt x="584" y="205"/>
                </a:lnTo>
                <a:lnTo>
                  <a:pt x="579" y="211"/>
                </a:lnTo>
                <a:lnTo>
                  <a:pt x="577" y="213"/>
                </a:lnTo>
                <a:lnTo>
                  <a:pt x="574" y="214"/>
                </a:lnTo>
                <a:lnTo>
                  <a:pt x="574" y="214"/>
                </a:lnTo>
                <a:lnTo>
                  <a:pt x="566" y="218"/>
                </a:lnTo>
                <a:lnTo>
                  <a:pt x="554" y="224"/>
                </a:lnTo>
                <a:lnTo>
                  <a:pt x="544" y="230"/>
                </a:lnTo>
                <a:lnTo>
                  <a:pt x="541" y="233"/>
                </a:lnTo>
                <a:lnTo>
                  <a:pt x="540" y="235"/>
                </a:lnTo>
                <a:lnTo>
                  <a:pt x="540" y="235"/>
                </a:lnTo>
                <a:lnTo>
                  <a:pt x="544" y="242"/>
                </a:lnTo>
                <a:lnTo>
                  <a:pt x="545" y="246"/>
                </a:lnTo>
                <a:lnTo>
                  <a:pt x="545" y="249"/>
                </a:lnTo>
                <a:lnTo>
                  <a:pt x="545" y="249"/>
                </a:lnTo>
                <a:lnTo>
                  <a:pt x="539" y="252"/>
                </a:lnTo>
                <a:lnTo>
                  <a:pt x="526" y="261"/>
                </a:lnTo>
                <a:lnTo>
                  <a:pt x="512" y="269"/>
                </a:lnTo>
                <a:lnTo>
                  <a:pt x="506" y="274"/>
                </a:lnTo>
                <a:lnTo>
                  <a:pt x="503" y="278"/>
                </a:lnTo>
                <a:lnTo>
                  <a:pt x="503" y="278"/>
                </a:lnTo>
                <a:lnTo>
                  <a:pt x="492" y="291"/>
                </a:lnTo>
                <a:lnTo>
                  <a:pt x="488" y="300"/>
                </a:lnTo>
                <a:lnTo>
                  <a:pt x="487" y="303"/>
                </a:lnTo>
                <a:lnTo>
                  <a:pt x="487" y="307"/>
                </a:lnTo>
                <a:lnTo>
                  <a:pt x="487" y="307"/>
                </a:lnTo>
                <a:lnTo>
                  <a:pt x="488" y="312"/>
                </a:lnTo>
                <a:lnTo>
                  <a:pt x="490" y="317"/>
                </a:lnTo>
                <a:lnTo>
                  <a:pt x="493" y="323"/>
                </a:lnTo>
                <a:lnTo>
                  <a:pt x="495" y="336"/>
                </a:lnTo>
                <a:lnTo>
                  <a:pt x="495" y="336"/>
                </a:lnTo>
                <a:lnTo>
                  <a:pt x="495" y="351"/>
                </a:lnTo>
                <a:lnTo>
                  <a:pt x="495" y="363"/>
                </a:lnTo>
                <a:lnTo>
                  <a:pt x="493" y="372"/>
                </a:lnTo>
                <a:lnTo>
                  <a:pt x="492" y="373"/>
                </a:lnTo>
                <a:lnTo>
                  <a:pt x="490" y="374"/>
                </a:lnTo>
                <a:lnTo>
                  <a:pt x="490" y="374"/>
                </a:lnTo>
                <a:lnTo>
                  <a:pt x="483" y="372"/>
                </a:lnTo>
                <a:lnTo>
                  <a:pt x="461" y="366"/>
                </a:lnTo>
                <a:lnTo>
                  <a:pt x="461" y="366"/>
                </a:lnTo>
                <a:lnTo>
                  <a:pt x="454" y="363"/>
                </a:lnTo>
                <a:lnTo>
                  <a:pt x="449" y="361"/>
                </a:lnTo>
                <a:lnTo>
                  <a:pt x="444" y="358"/>
                </a:lnTo>
                <a:lnTo>
                  <a:pt x="439" y="356"/>
                </a:lnTo>
                <a:lnTo>
                  <a:pt x="430" y="355"/>
                </a:lnTo>
                <a:lnTo>
                  <a:pt x="416" y="353"/>
                </a:lnTo>
                <a:lnTo>
                  <a:pt x="394" y="352"/>
                </a:lnTo>
                <a:lnTo>
                  <a:pt x="365" y="353"/>
                </a:lnTo>
                <a:lnTo>
                  <a:pt x="365" y="353"/>
                </a:lnTo>
                <a:lnTo>
                  <a:pt x="332" y="353"/>
                </a:lnTo>
                <a:lnTo>
                  <a:pt x="305" y="356"/>
                </a:lnTo>
                <a:lnTo>
                  <a:pt x="285" y="357"/>
                </a:lnTo>
                <a:lnTo>
                  <a:pt x="267" y="359"/>
                </a:lnTo>
                <a:lnTo>
                  <a:pt x="245" y="363"/>
                </a:lnTo>
                <a:lnTo>
                  <a:pt x="235" y="366"/>
                </a:lnTo>
                <a:lnTo>
                  <a:pt x="235" y="366"/>
                </a:lnTo>
                <a:lnTo>
                  <a:pt x="228" y="366"/>
                </a:lnTo>
                <a:lnTo>
                  <a:pt x="223" y="366"/>
                </a:lnTo>
                <a:lnTo>
                  <a:pt x="215" y="364"/>
                </a:lnTo>
                <a:lnTo>
                  <a:pt x="209" y="362"/>
                </a:lnTo>
                <a:lnTo>
                  <a:pt x="202" y="358"/>
                </a:lnTo>
                <a:lnTo>
                  <a:pt x="195" y="352"/>
                </a:lnTo>
                <a:lnTo>
                  <a:pt x="189" y="345"/>
                </a:lnTo>
                <a:lnTo>
                  <a:pt x="189" y="345"/>
                </a:lnTo>
                <a:lnTo>
                  <a:pt x="183" y="334"/>
                </a:lnTo>
                <a:lnTo>
                  <a:pt x="175" y="319"/>
                </a:lnTo>
                <a:lnTo>
                  <a:pt x="159" y="286"/>
                </a:lnTo>
                <a:lnTo>
                  <a:pt x="147" y="258"/>
                </a:lnTo>
                <a:lnTo>
                  <a:pt x="144" y="249"/>
                </a:lnTo>
                <a:lnTo>
                  <a:pt x="144" y="244"/>
                </a:lnTo>
                <a:lnTo>
                  <a:pt x="144" y="244"/>
                </a:lnTo>
                <a:lnTo>
                  <a:pt x="142" y="240"/>
                </a:lnTo>
                <a:lnTo>
                  <a:pt x="139" y="234"/>
                </a:lnTo>
                <a:lnTo>
                  <a:pt x="127" y="217"/>
                </a:lnTo>
                <a:lnTo>
                  <a:pt x="116" y="199"/>
                </a:lnTo>
                <a:lnTo>
                  <a:pt x="111" y="190"/>
                </a:lnTo>
                <a:lnTo>
                  <a:pt x="110" y="185"/>
                </a:lnTo>
                <a:lnTo>
                  <a:pt x="110" y="160"/>
                </a:lnTo>
                <a:lnTo>
                  <a:pt x="110" y="160"/>
                </a:lnTo>
                <a:lnTo>
                  <a:pt x="102" y="161"/>
                </a:lnTo>
                <a:lnTo>
                  <a:pt x="99" y="160"/>
                </a:lnTo>
                <a:lnTo>
                  <a:pt x="97" y="158"/>
                </a:lnTo>
                <a:lnTo>
                  <a:pt x="97" y="156"/>
                </a:lnTo>
                <a:lnTo>
                  <a:pt x="97" y="156"/>
                </a:lnTo>
                <a:lnTo>
                  <a:pt x="99" y="151"/>
                </a:lnTo>
                <a:lnTo>
                  <a:pt x="101" y="146"/>
                </a:lnTo>
                <a:lnTo>
                  <a:pt x="104" y="139"/>
                </a:lnTo>
                <a:lnTo>
                  <a:pt x="106" y="127"/>
                </a:lnTo>
                <a:lnTo>
                  <a:pt x="106" y="127"/>
                </a:lnTo>
                <a:lnTo>
                  <a:pt x="106" y="90"/>
                </a:lnTo>
                <a:lnTo>
                  <a:pt x="106" y="74"/>
                </a:lnTo>
                <a:lnTo>
                  <a:pt x="106" y="63"/>
                </a:lnTo>
                <a:lnTo>
                  <a:pt x="106" y="63"/>
                </a:lnTo>
                <a:lnTo>
                  <a:pt x="106" y="60"/>
                </a:lnTo>
                <a:lnTo>
                  <a:pt x="106" y="54"/>
                </a:lnTo>
                <a:lnTo>
                  <a:pt x="110" y="43"/>
                </a:lnTo>
                <a:lnTo>
                  <a:pt x="110" y="38"/>
                </a:lnTo>
                <a:lnTo>
                  <a:pt x="110" y="33"/>
                </a:lnTo>
                <a:lnTo>
                  <a:pt x="108" y="30"/>
                </a:lnTo>
                <a:lnTo>
                  <a:pt x="106" y="30"/>
                </a:lnTo>
                <a:lnTo>
                  <a:pt x="106" y="30"/>
                </a:lnTo>
                <a:lnTo>
                  <a:pt x="99" y="32"/>
                </a:lnTo>
                <a:lnTo>
                  <a:pt x="95" y="33"/>
                </a:lnTo>
                <a:lnTo>
                  <a:pt x="93" y="34"/>
                </a:lnTo>
                <a:lnTo>
                  <a:pt x="55" y="0"/>
                </a:lnTo>
                <a:lnTo>
                  <a:pt x="55" y="0"/>
                </a:lnTo>
                <a:lnTo>
                  <a:pt x="48" y="0"/>
                </a:lnTo>
                <a:lnTo>
                  <a:pt x="43" y="1"/>
                </a:lnTo>
                <a:lnTo>
                  <a:pt x="41" y="2"/>
                </a:lnTo>
                <a:lnTo>
                  <a:pt x="43" y="5"/>
                </a:lnTo>
                <a:lnTo>
                  <a:pt x="43" y="5"/>
                </a:lnTo>
                <a:lnTo>
                  <a:pt x="51" y="17"/>
                </a:lnTo>
                <a:lnTo>
                  <a:pt x="51" y="17"/>
                </a:lnTo>
                <a:lnTo>
                  <a:pt x="38" y="12"/>
                </a:lnTo>
                <a:lnTo>
                  <a:pt x="28" y="11"/>
                </a:lnTo>
                <a:lnTo>
                  <a:pt x="23" y="11"/>
                </a:lnTo>
                <a:lnTo>
                  <a:pt x="22" y="13"/>
                </a:lnTo>
                <a:lnTo>
                  <a:pt x="22" y="13"/>
                </a:lnTo>
                <a:lnTo>
                  <a:pt x="21" y="16"/>
                </a:lnTo>
                <a:lnTo>
                  <a:pt x="22" y="20"/>
                </a:lnTo>
                <a:lnTo>
                  <a:pt x="24" y="26"/>
                </a:lnTo>
                <a:lnTo>
                  <a:pt x="31" y="34"/>
                </a:lnTo>
                <a:lnTo>
                  <a:pt x="34" y="43"/>
                </a:lnTo>
                <a:lnTo>
                  <a:pt x="34" y="43"/>
                </a:lnTo>
                <a:lnTo>
                  <a:pt x="28" y="40"/>
                </a:lnTo>
                <a:lnTo>
                  <a:pt x="24" y="39"/>
                </a:lnTo>
                <a:lnTo>
                  <a:pt x="23" y="40"/>
                </a:lnTo>
                <a:lnTo>
                  <a:pt x="22" y="43"/>
                </a:lnTo>
                <a:lnTo>
                  <a:pt x="22" y="43"/>
                </a:lnTo>
                <a:lnTo>
                  <a:pt x="21" y="48"/>
                </a:lnTo>
                <a:lnTo>
                  <a:pt x="22" y="51"/>
                </a:lnTo>
                <a:lnTo>
                  <a:pt x="26" y="55"/>
                </a:lnTo>
                <a:lnTo>
                  <a:pt x="31" y="60"/>
                </a:lnTo>
                <a:lnTo>
                  <a:pt x="31" y="60"/>
                </a:lnTo>
                <a:lnTo>
                  <a:pt x="39" y="66"/>
                </a:lnTo>
                <a:lnTo>
                  <a:pt x="41" y="68"/>
                </a:lnTo>
                <a:lnTo>
                  <a:pt x="43" y="72"/>
                </a:lnTo>
                <a:lnTo>
                  <a:pt x="43" y="72"/>
                </a:lnTo>
                <a:lnTo>
                  <a:pt x="39" y="127"/>
                </a:lnTo>
                <a:lnTo>
                  <a:pt x="39" y="127"/>
                </a:lnTo>
                <a:lnTo>
                  <a:pt x="35" y="158"/>
                </a:lnTo>
                <a:lnTo>
                  <a:pt x="35" y="173"/>
                </a:lnTo>
                <a:lnTo>
                  <a:pt x="37" y="180"/>
                </a:lnTo>
                <a:lnTo>
                  <a:pt x="39" y="185"/>
                </a:lnTo>
                <a:lnTo>
                  <a:pt x="39" y="185"/>
                </a:lnTo>
                <a:lnTo>
                  <a:pt x="43" y="194"/>
                </a:lnTo>
                <a:lnTo>
                  <a:pt x="45" y="200"/>
                </a:lnTo>
                <a:lnTo>
                  <a:pt x="46" y="206"/>
                </a:lnTo>
                <a:lnTo>
                  <a:pt x="31" y="227"/>
                </a:lnTo>
                <a:lnTo>
                  <a:pt x="31" y="227"/>
                </a:lnTo>
                <a:lnTo>
                  <a:pt x="31" y="227"/>
                </a:lnTo>
                <a:lnTo>
                  <a:pt x="32" y="227"/>
                </a:lnTo>
                <a:lnTo>
                  <a:pt x="33" y="228"/>
                </a:lnTo>
                <a:lnTo>
                  <a:pt x="34" y="232"/>
                </a:lnTo>
                <a:lnTo>
                  <a:pt x="37" y="239"/>
                </a:lnTo>
                <a:lnTo>
                  <a:pt x="39" y="264"/>
                </a:lnTo>
                <a:lnTo>
                  <a:pt x="39" y="264"/>
                </a:lnTo>
                <a:lnTo>
                  <a:pt x="43" y="302"/>
                </a:lnTo>
                <a:lnTo>
                  <a:pt x="48" y="337"/>
                </a:lnTo>
                <a:lnTo>
                  <a:pt x="54" y="368"/>
                </a:lnTo>
                <a:lnTo>
                  <a:pt x="60" y="386"/>
                </a:lnTo>
                <a:lnTo>
                  <a:pt x="60" y="386"/>
                </a:lnTo>
                <a:lnTo>
                  <a:pt x="63" y="394"/>
                </a:lnTo>
                <a:lnTo>
                  <a:pt x="71" y="402"/>
                </a:lnTo>
                <a:lnTo>
                  <a:pt x="82" y="411"/>
                </a:lnTo>
                <a:lnTo>
                  <a:pt x="93" y="420"/>
                </a:lnTo>
                <a:lnTo>
                  <a:pt x="117" y="440"/>
                </a:lnTo>
                <a:lnTo>
                  <a:pt x="135" y="453"/>
                </a:lnTo>
                <a:lnTo>
                  <a:pt x="135" y="453"/>
                </a:lnTo>
                <a:lnTo>
                  <a:pt x="144" y="458"/>
                </a:lnTo>
                <a:lnTo>
                  <a:pt x="155" y="463"/>
                </a:lnTo>
                <a:lnTo>
                  <a:pt x="183" y="473"/>
                </a:lnTo>
                <a:lnTo>
                  <a:pt x="218" y="482"/>
                </a:lnTo>
                <a:lnTo>
                  <a:pt x="218" y="482"/>
                </a:lnTo>
                <a:lnTo>
                  <a:pt x="230" y="491"/>
                </a:lnTo>
                <a:lnTo>
                  <a:pt x="236" y="497"/>
                </a:lnTo>
                <a:lnTo>
                  <a:pt x="239" y="501"/>
                </a:lnTo>
                <a:lnTo>
                  <a:pt x="240" y="503"/>
                </a:lnTo>
                <a:lnTo>
                  <a:pt x="240" y="503"/>
                </a:lnTo>
                <a:lnTo>
                  <a:pt x="235" y="514"/>
                </a:lnTo>
                <a:lnTo>
                  <a:pt x="226" y="531"/>
                </a:lnTo>
                <a:lnTo>
                  <a:pt x="211" y="563"/>
                </a:lnTo>
                <a:lnTo>
                  <a:pt x="211" y="563"/>
                </a:lnTo>
                <a:lnTo>
                  <a:pt x="207" y="567"/>
                </a:lnTo>
                <a:lnTo>
                  <a:pt x="204" y="571"/>
                </a:lnTo>
                <a:lnTo>
                  <a:pt x="196" y="579"/>
                </a:lnTo>
                <a:lnTo>
                  <a:pt x="192" y="585"/>
                </a:lnTo>
                <a:lnTo>
                  <a:pt x="189" y="591"/>
                </a:lnTo>
                <a:lnTo>
                  <a:pt x="186" y="598"/>
                </a:lnTo>
                <a:lnTo>
                  <a:pt x="185" y="609"/>
                </a:lnTo>
                <a:lnTo>
                  <a:pt x="185" y="609"/>
                </a:lnTo>
                <a:lnTo>
                  <a:pt x="185" y="638"/>
                </a:lnTo>
                <a:lnTo>
                  <a:pt x="185" y="654"/>
                </a:lnTo>
                <a:lnTo>
                  <a:pt x="185" y="654"/>
                </a:lnTo>
                <a:lnTo>
                  <a:pt x="186" y="662"/>
                </a:lnTo>
                <a:lnTo>
                  <a:pt x="187" y="669"/>
                </a:lnTo>
                <a:lnTo>
                  <a:pt x="187" y="675"/>
                </a:lnTo>
                <a:lnTo>
                  <a:pt x="187" y="677"/>
                </a:lnTo>
                <a:lnTo>
                  <a:pt x="185" y="680"/>
                </a:lnTo>
                <a:lnTo>
                  <a:pt x="185" y="680"/>
                </a:lnTo>
                <a:lnTo>
                  <a:pt x="180" y="686"/>
                </a:lnTo>
                <a:lnTo>
                  <a:pt x="177" y="691"/>
                </a:lnTo>
                <a:lnTo>
                  <a:pt x="173" y="697"/>
                </a:lnTo>
                <a:lnTo>
                  <a:pt x="173" y="726"/>
                </a:lnTo>
                <a:lnTo>
                  <a:pt x="173" y="726"/>
                </a:lnTo>
                <a:lnTo>
                  <a:pt x="169" y="724"/>
                </a:lnTo>
                <a:lnTo>
                  <a:pt x="166" y="722"/>
                </a:lnTo>
                <a:lnTo>
                  <a:pt x="162" y="721"/>
                </a:lnTo>
                <a:lnTo>
                  <a:pt x="158" y="721"/>
                </a:lnTo>
                <a:lnTo>
                  <a:pt x="155" y="724"/>
                </a:lnTo>
                <a:lnTo>
                  <a:pt x="152" y="730"/>
                </a:lnTo>
                <a:lnTo>
                  <a:pt x="151" y="738"/>
                </a:lnTo>
                <a:lnTo>
                  <a:pt x="151" y="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E46E685E-52C1-53DF-7DF6-BEAFE332D777}"/>
              </a:ext>
            </a:extLst>
          </p:cNvPr>
          <p:cNvSpPr>
            <a:spLocks/>
          </p:cNvSpPr>
          <p:nvPr/>
        </p:nvSpPr>
        <p:spPr bwMode="auto">
          <a:xfrm rot="2293601" flipH="1">
            <a:off x="7681499" y="3786637"/>
            <a:ext cx="1466143" cy="2801709"/>
          </a:xfrm>
          <a:custGeom>
            <a:avLst/>
            <a:gdLst>
              <a:gd name="T0" fmla="*/ 642 w 1280"/>
              <a:gd name="T1" fmla="*/ 56 h 2446"/>
              <a:gd name="T2" fmla="*/ 628 w 1280"/>
              <a:gd name="T3" fmla="*/ 40 h 2446"/>
              <a:gd name="T4" fmla="*/ 566 w 1280"/>
              <a:gd name="T5" fmla="*/ 2 h 2446"/>
              <a:gd name="T6" fmla="*/ 537 w 1280"/>
              <a:gd name="T7" fmla="*/ 18 h 2446"/>
              <a:gd name="T8" fmla="*/ 524 w 1280"/>
              <a:gd name="T9" fmla="*/ 157 h 2446"/>
              <a:gd name="T10" fmla="*/ 478 w 1280"/>
              <a:gd name="T11" fmla="*/ 245 h 2446"/>
              <a:gd name="T12" fmla="*/ 526 w 1280"/>
              <a:gd name="T13" fmla="*/ 561 h 2446"/>
              <a:gd name="T14" fmla="*/ 643 w 1280"/>
              <a:gd name="T15" fmla="*/ 971 h 2446"/>
              <a:gd name="T16" fmla="*/ 594 w 1280"/>
              <a:gd name="T17" fmla="*/ 1058 h 2446"/>
              <a:gd name="T18" fmla="*/ 538 w 1280"/>
              <a:gd name="T19" fmla="*/ 1084 h 2446"/>
              <a:gd name="T20" fmla="*/ 529 w 1280"/>
              <a:gd name="T21" fmla="*/ 1117 h 2446"/>
              <a:gd name="T22" fmla="*/ 468 w 1280"/>
              <a:gd name="T23" fmla="*/ 1309 h 2446"/>
              <a:gd name="T24" fmla="*/ 451 w 1280"/>
              <a:gd name="T25" fmla="*/ 1393 h 2446"/>
              <a:gd name="T26" fmla="*/ 273 w 1280"/>
              <a:gd name="T27" fmla="*/ 1599 h 2446"/>
              <a:gd name="T28" fmla="*/ 86 w 1280"/>
              <a:gd name="T29" fmla="*/ 1724 h 2446"/>
              <a:gd name="T30" fmla="*/ 0 w 1280"/>
              <a:gd name="T31" fmla="*/ 1901 h 2446"/>
              <a:gd name="T32" fmla="*/ 104 w 1280"/>
              <a:gd name="T33" fmla="*/ 1895 h 2446"/>
              <a:gd name="T34" fmla="*/ 173 w 1280"/>
              <a:gd name="T35" fmla="*/ 1828 h 2446"/>
              <a:gd name="T36" fmla="*/ 239 w 1280"/>
              <a:gd name="T37" fmla="*/ 1775 h 2446"/>
              <a:gd name="T38" fmla="*/ 548 w 1280"/>
              <a:gd name="T39" fmla="*/ 1585 h 2446"/>
              <a:gd name="T40" fmla="*/ 643 w 1280"/>
              <a:gd name="T41" fmla="*/ 1625 h 2446"/>
              <a:gd name="T42" fmla="*/ 659 w 1280"/>
              <a:gd name="T43" fmla="*/ 1911 h 2446"/>
              <a:gd name="T44" fmla="*/ 614 w 1280"/>
              <a:gd name="T45" fmla="*/ 2306 h 2446"/>
              <a:gd name="T46" fmla="*/ 638 w 1280"/>
              <a:gd name="T47" fmla="*/ 2369 h 2446"/>
              <a:gd name="T48" fmla="*/ 766 w 1280"/>
              <a:gd name="T49" fmla="*/ 2433 h 2446"/>
              <a:gd name="T50" fmla="*/ 860 w 1280"/>
              <a:gd name="T51" fmla="*/ 2413 h 2446"/>
              <a:gd name="T52" fmla="*/ 776 w 1280"/>
              <a:gd name="T53" fmla="*/ 2331 h 2446"/>
              <a:gd name="T54" fmla="*/ 802 w 1280"/>
              <a:gd name="T55" fmla="*/ 2101 h 2446"/>
              <a:gd name="T56" fmla="*/ 881 w 1280"/>
              <a:gd name="T57" fmla="*/ 1755 h 2446"/>
              <a:gd name="T58" fmla="*/ 862 w 1280"/>
              <a:gd name="T59" fmla="*/ 1419 h 2446"/>
              <a:gd name="T60" fmla="*/ 823 w 1280"/>
              <a:gd name="T61" fmla="*/ 1312 h 2446"/>
              <a:gd name="T62" fmla="*/ 835 w 1280"/>
              <a:gd name="T63" fmla="*/ 1273 h 2446"/>
              <a:gd name="T64" fmla="*/ 911 w 1280"/>
              <a:gd name="T65" fmla="*/ 1160 h 2446"/>
              <a:gd name="T66" fmla="*/ 997 w 1280"/>
              <a:gd name="T67" fmla="*/ 1140 h 2446"/>
              <a:gd name="T68" fmla="*/ 1088 w 1280"/>
              <a:gd name="T69" fmla="*/ 1227 h 2446"/>
              <a:gd name="T70" fmla="*/ 1188 w 1280"/>
              <a:gd name="T71" fmla="*/ 1146 h 2446"/>
              <a:gd name="T72" fmla="*/ 1241 w 1280"/>
              <a:gd name="T73" fmla="*/ 985 h 2446"/>
              <a:gd name="T74" fmla="*/ 1274 w 1280"/>
              <a:gd name="T75" fmla="*/ 906 h 2446"/>
              <a:gd name="T76" fmla="*/ 1269 w 1280"/>
              <a:gd name="T77" fmla="*/ 846 h 2446"/>
              <a:gd name="T78" fmla="*/ 1232 w 1280"/>
              <a:gd name="T79" fmla="*/ 790 h 2446"/>
              <a:gd name="T80" fmla="*/ 1222 w 1280"/>
              <a:gd name="T81" fmla="*/ 776 h 2446"/>
              <a:gd name="T82" fmla="*/ 1198 w 1280"/>
              <a:gd name="T83" fmla="*/ 792 h 2446"/>
              <a:gd name="T84" fmla="*/ 1198 w 1280"/>
              <a:gd name="T85" fmla="*/ 902 h 2446"/>
              <a:gd name="T86" fmla="*/ 1158 w 1280"/>
              <a:gd name="T87" fmla="*/ 948 h 2446"/>
              <a:gd name="T88" fmla="*/ 1120 w 1280"/>
              <a:gd name="T89" fmla="*/ 1068 h 2446"/>
              <a:gd name="T90" fmla="*/ 1093 w 1280"/>
              <a:gd name="T91" fmla="*/ 1061 h 2446"/>
              <a:gd name="T92" fmla="*/ 1061 w 1280"/>
              <a:gd name="T93" fmla="*/ 1010 h 2446"/>
              <a:gd name="T94" fmla="*/ 1046 w 1280"/>
              <a:gd name="T95" fmla="*/ 867 h 2446"/>
              <a:gd name="T96" fmla="*/ 1027 w 1280"/>
              <a:gd name="T97" fmla="*/ 781 h 2446"/>
              <a:gd name="T98" fmla="*/ 1063 w 1280"/>
              <a:gd name="T99" fmla="*/ 734 h 2446"/>
              <a:gd name="T100" fmla="*/ 1080 w 1280"/>
              <a:gd name="T101" fmla="*/ 710 h 2446"/>
              <a:gd name="T102" fmla="*/ 1091 w 1280"/>
              <a:gd name="T103" fmla="*/ 661 h 2446"/>
              <a:gd name="T104" fmla="*/ 1083 w 1280"/>
              <a:gd name="T105" fmla="*/ 594 h 2446"/>
              <a:gd name="T106" fmla="*/ 1047 w 1280"/>
              <a:gd name="T107" fmla="*/ 566 h 2446"/>
              <a:gd name="T108" fmla="*/ 987 w 1280"/>
              <a:gd name="T109" fmla="*/ 545 h 2446"/>
              <a:gd name="T110" fmla="*/ 896 w 1280"/>
              <a:gd name="T111" fmla="*/ 542 h 2446"/>
              <a:gd name="T112" fmla="*/ 858 w 1280"/>
              <a:gd name="T113" fmla="*/ 566 h 2446"/>
              <a:gd name="T114" fmla="*/ 847 w 1280"/>
              <a:gd name="T115" fmla="*/ 592 h 2446"/>
              <a:gd name="T116" fmla="*/ 706 w 1280"/>
              <a:gd name="T117" fmla="*/ 527 h 2446"/>
              <a:gd name="T118" fmla="*/ 676 w 1280"/>
              <a:gd name="T119" fmla="*/ 476 h 2446"/>
              <a:gd name="T120" fmla="*/ 608 w 1280"/>
              <a:gd name="T121" fmla="*/ 238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2446">
                <a:moveTo>
                  <a:pt x="599" y="206"/>
                </a:moveTo>
                <a:lnTo>
                  <a:pt x="599" y="206"/>
                </a:lnTo>
                <a:lnTo>
                  <a:pt x="600" y="191"/>
                </a:lnTo>
                <a:lnTo>
                  <a:pt x="605" y="156"/>
                </a:lnTo>
                <a:lnTo>
                  <a:pt x="611" y="117"/>
                </a:lnTo>
                <a:lnTo>
                  <a:pt x="615" y="100"/>
                </a:lnTo>
                <a:lnTo>
                  <a:pt x="619" y="89"/>
                </a:lnTo>
                <a:lnTo>
                  <a:pt x="619" y="89"/>
                </a:lnTo>
                <a:lnTo>
                  <a:pt x="624" y="80"/>
                </a:lnTo>
                <a:lnTo>
                  <a:pt x="630" y="72"/>
                </a:lnTo>
                <a:lnTo>
                  <a:pt x="642" y="56"/>
                </a:lnTo>
                <a:lnTo>
                  <a:pt x="652" y="42"/>
                </a:lnTo>
                <a:lnTo>
                  <a:pt x="654" y="39"/>
                </a:lnTo>
                <a:lnTo>
                  <a:pt x="654" y="36"/>
                </a:lnTo>
                <a:lnTo>
                  <a:pt x="653" y="35"/>
                </a:lnTo>
                <a:lnTo>
                  <a:pt x="653" y="35"/>
                </a:lnTo>
                <a:lnTo>
                  <a:pt x="650" y="34"/>
                </a:lnTo>
                <a:lnTo>
                  <a:pt x="647" y="34"/>
                </a:lnTo>
                <a:lnTo>
                  <a:pt x="638" y="35"/>
                </a:lnTo>
                <a:lnTo>
                  <a:pt x="631" y="39"/>
                </a:lnTo>
                <a:lnTo>
                  <a:pt x="628" y="40"/>
                </a:lnTo>
                <a:lnTo>
                  <a:pt x="628" y="40"/>
                </a:lnTo>
                <a:lnTo>
                  <a:pt x="620" y="24"/>
                </a:lnTo>
                <a:lnTo>
                  <a:pt x="611" y="13"/>
                </a:lnTo>
                <a:lnTo>
                  <a:pt x="608" y="8"/>
                </a:lnTo>
                <a:lnTo>
                  <a:pt x="604" y="6"/>
                </a:lnTo>
                <a:lnTo>
                  <a:pt x="604" y="6"/>
                </a:lnTo>
                <a:lnTo>
                  <a:pt x="597" y="3"/>
                </a:lnTo>
                <a:lnTo>
                  <a:pt x="587" y="1"/>
                </a:lnTo>
                <a:lnTo>
                  <a:pt x="577" y="0"/>
                </a:lnTo>
                <a:lnTo>
                  <a:pt x="570" y="1"/>
                </a:lnTo>
                <a:lnTo>
                  <a:pt x="570" y="1"/>
                </a:lnTo>
                <a:lnTo>
                  <a:pt x="566" y="2"/>
                </a:lnTo>
                <a:lnTo>
                  <a:pt x="568" y="2"/>
                </a:lnTo>
                <a:lnTo>
                  <a:pt x="566" y="3"/>
                </a:lnTo>
                <a:lnTo>
                  <a:pt x="560" y="6"/>
                </a:lnTo>
                <a:lnTo>
                  <a:pt x="560" y="6"/>
                </a:lnTo>
                <a:lnTo>
                  <a:pt x="555" y="7"/>
                </a:lnTo>
                <a:lnTo>
                  <a:pt x="552" y="8"/>
                </a:lnTo>
                <a:lnTo>
                  <a:pt x="547" y="8"/>
                </a:lnTo>
                <a:lnTo>
                  <a:pt x="544" y="8"/>
                </a:lnTo>
                <a:lnTo>
                  <a:pt x="541" y="11"/>
                </a:lnTo>
                <a:lnTo>
                  <a:pt x="541" y="11"/>
                </a:lnTo>
                <a:lnTo>
                  <a:pt x="537" y="18"/>
                </a:lnTo>
                <a:lnTo>
                  <a:pt x="534" y="27"/>
                </a:lnTo>
                <a:lnTo>
                  <a:pt x="532" y="36"/>
                </a:lnTo>
                <a:lnTo>
                  <a:pt x="531" y="45"/>
                </a:lnTo>
                <a:lnTo>
                  <a:pt x="531" y="45"/>
                </a:lnTo>
                <a:lnTo>
                  <a:pt x="532" y="51"/>
                </a:lnTo>
                <a:lnTo>
                  <a:pt x="534" y="57"/>
                </a:lnTo>
                <a:lnTo>
                  <a:pt x="536" y="64"/>
                </a:lnTo>
                <a:lnTo>
                  <a:pt x="536" y="74"/>
                </a:lnTo>
                <a:lnTo>
                  <a:pt x="536" y="74"/>
                </a:lnTo>
                <a:lnTo>
                  <a:pt x="529" y="125"/>
                </a:lnTo>
                <a:lnTo>
                  <a:pt x="524" y="157"/>
                </a:lnTo>
                <a:lnTo>
                  <a:pt x="521" y="181"/>
                </a:lnTo>
                <a:lnTo>
                  <a:pt x="521" y="181"/>
                </a:lnTo>
                <a:lnTo>
                  <a:pt x="521" y="210"/>
                </a:lnTo>
                <a:lnTo>
                  <a:pt x="520" y="220"/>
                </a:lnTo>
                <a:lnTo>
                  <a:pt x="519" y="224"/>
                </a:lnTo>
                <a:lnTo>
                  <a:pt x="516" y="225"/>
                </a:lnTo>
                <a:lnTo>
                  <a:pt x="516" y="225"/>
                </a:lnTo>
                <a:lnTo>
                  <a:pt x="496" y="235"/>
                </a:lnTo>
                <a:lnTo>
                  <a:pt x="484" y="241"/>
                </a:lnTo>
                <a:lnTo>
                  <a:pt x="478" y="245"/>
                </a:lnTo>
                <a:lnTo>
                  <a:pt x="478" y="245"/>
                </a:lnTo>
                <a:lnTo>
                  <a:pt x="482" y="262"/>
                </a:lnTo>
                <a:lnTo>
                  <a:pt x="493" y="298"/>
                </a:lnTo>
                <a:lnTo>
                  <a:pt x="504" y="342"/>
                </a:lnTo>
                <a:lnTo>
                  <a:pt x="509" y="364"/>
                </a:lnTo>
                <a:lnTo>
                  <a:pt x="512" y="381"/>
                </a:lnTo>
                <a:lnTo>
                  <a:pt x="512" y="381"/>
                </a:lnTo>
                <a:lnTo>
                  <a:pt x="514" y="429"/>
                </a:lnTo>
                <a:lnTo>
                  <a:pt x="518" y="492"/>
                </a:lnTo>
                <a:lnTo>
                  <a:pt x="520" y="524"/>
                </a:lnTo>
                <a:lnTo>
                  <a:pt x="524" y="550"/>
                </a:lnTo>
                <a:lnTo>
                  <a:pt x="526" y="561"/>
                </a:lnTo>
                <a:lnTo>
                  <a:pt x="529" y="570"/>
                </a:lnTo>
                <a:lnTo>
                  <a:pt x="532" y="577"/>
                </a:lnTo>
                <a:lnTo>
                  <a:pt x="536" y="581"/>
                </a:lnTo>
                <a:lnTo>
                  <a:pt x="536" y="581"/>
                </a:lnTo>
                <a:lnTo>
                  <a:pt x="549" y="592"/>
                </a:lnTo>
                <a:lnTo>
                  <a:pt x="571" y="611"/>
                </a:lnTo>
                <a:lnTo>
                  <a:pt x="628" y="666"/>
                </a:lnTo>
                <a:lnTo>
                  <a:pt x="706" y="742"/>
                </a:lnTo>
                <a:lnTo>
                  <a:pt x="706" y="742"/>
                </a:lnTo>
                <a:lnTo>
                  <a:pt x="678" y="843"/>
                </a:lnTo>
                <a:lnTo>
                  <a:pt x="643" y="971"/>
                </a:lnTo>
                <a:lnTo>
                  <a:pt x="643" y="971"/>
                </a:lnTo>
                <a:lnTo>
                  <a:pt x="637" y="999"/>
                </a:lnTo>
                <a:lnTo>
                  <a:pt x="633" y="1013"/>
                </a:lnTo>
                <a:lnTo>
                  <a:pt x="630" y="1027"/>
                </a:lnTo>
                <a:lnTo>
                  <a:pt x="624" y="1040"/>
                </a:lnTo>
                <a:lnTo>
                  <a:pt x="620" y="1045"/>
                </a:lnTo>
                <a:lnTo>
                  <a:pt x="616" y="1050"/>
                </a:lnTo>
                <a:lnTo>
                  <a:pt x="611" y="1054"/>
                </a:lnTo>
                <a:lnTo>
                  <a:pt x="606" y="1056"/>
                </a:lnTo>
                <a:lnTo>
                  <a:pt x="600" y="1057"/>
                </a:lnTo>
                <a:lnTo>
                  <a:pt x="594" y="1058"/>
                </a:lnTo>
                <a:lnTo>
                  <a:pt x="594" y="1058"/>
                </a:lnTo>
                <a:lnTo>
                  <a:pt x="581" y="1060"/>
                </a:lnTo>
                <a:lnTo>
                  <a:pt x="570" y="1062"/>
                </a:lnTo>
                <a:lnTo>
                  <a:pt x="559" y="1066"/>
                </a:lnTo>
                <a:lnTo>
                  <a:pt x="551" y="1069"/>
                </a:lnTo>
                <a:lnTo>
                  <a:pt x="544" y="1073"/>
                </a:lnTo>
                <a:lnTo>
                  <a:pt x="540" y="1078"/>
                </a:lnTo>
                <a:lnTo>
                  <a:pt x="537" y="1080"/>
                </a:lnTo>
                <a:lnTo>
                  <a:pt x="536" y="1083"/>
                </a:lnTo>
                <a:lnTo>
                  <a:pt x="536" y="1083"/>
                </a:lnTo>
                <a:lnTo>
                  <a:pt x="538" y="1084"/>
                </a:lnTo>
                <a:lnTo>
                  <a:pt x="544" y="1084"/>
                </a:lnTo>
                <a:lnTo>
                  <a:pt x="559" y="1084"/>
                </a:lnTo>
                <a:lnTo>
                  <a:pt x="563" y="1085"/>
                </a:lnTo>
                <a:lnTo>
                  <a:pt x="564" y="1088"/>
                </a:lnTo>
                <a:lnTo>
                  <a:pt x="564" y="1089"/>
                </a:lnTo>
                <a:lnTo>
                  <a:pt x="561" y="1091"/>
                </a:lnTo>
                <a:lnTo>
                  <a:pt x="559" y="1094"/>
                </a:lnTo>
                <a:lnTo>
                  <a:pt x="546" y="1102"/>
                </a:lnTo>
                <a:lnTo>
                  <a:pt x="546" y="1102"/>
                </a:lnTo>
                <a:lnTo>
                  <a:pt x="537" y="1108"/>
                </a:lnTo>
                <a:lnTo>
                  <a:pt x="529" y="1117"/>
                </a:lnTo>
                <a:lnTo>
                  <a:pt x="521" y="1127"/>
                </a:lnTo>
                <a:lnTo>
                  <a:pt x="514" y="1139"/>
                </a:lnTo>
                <a:lnTo>
                  <a:pt x="508" y="1152"/>
                </a:lnTo>
                <a:lnTo>
                  <a:pt x="502" y="1167"/>
                </a:lnTo>
                <a:lnTo>
                  <a:pt x="491" y="1197"/>
                </a:lnTo>
                <a:lnTo>
                  <a:pt x="482" y="1229"/>
                </a:lnTo>
                <a:lnTo>
                  <a:pt x="475" y="1257"/>
                </a:lnTo>
                <a:lnTo>
                  <a:pt x="470" y="1281"/>
                </a:lnTo>
                <a:lnTo>
                  <a:pt x="468" y="1297"/>
                </a:lnTo>
                <a:lnTo>
                  <a:pt x="468" y="1297"/>
                </a:lnTo>
                <a:lnTo>
                  <a:pt x="468" y="1309"/>
                </a:lnTo>
                <a:lnTo>
                  <a:pt x="469" y="1323"/>
                </a:lnTo>
                <a:lnTo>
                  <a:pt x="474" y="1350"/>
                </a:lnTo>
                <a:lnTo>
                  <a:pt x="475" y="1363"/>
                </a:lnTo>
                <a:lnTo>
                  <a:pt x="475" y="1369"/>
                </a:lnTo>
                <a:lnTo>
                  <a:pt x="474" y="1374"/>
                </a:lnTo>
                <a:lnTo>
                  <a:pt x="471" y="1379"/>
                </a:lnTo>
                <a:lnTo>
                  <a:pt x="468" y="1384"/>
                </a:lnTo>
                <a:lnTo>
                  <a:pt x="464" y="1387"/>
                </a:lnTo>
                <a:lnTo>
                  <a:pt x="458" y="1390"/>
                </a:lnTo>
                <a:lnTo>
                  <a:pt x="458" y="1390"/>
                </a:lnTo>
                <a:lnTo>
                  <a:pt x="451" y="1393"/>
                </a:lnTo>
                <a:lnTo>
                  <a:pt x="442" y="1401"/>
                </a:lnTo>
                <a:lnTo>
                  <a:pt x="434" y="1410"/>
                </a:lnTo>
                <a:lnTo>
                  <a:pt x="423" y="1423"/>
                </a:lnTo>
                <a:lnTo>
                  <a:pt x="400" y="1452"/>
                </a:lnTo>
                <a:lnTo>
                  <a:pt x="374" y="1485"/>
                </a:lnTo>
                <a:lnTo>
                  <a:pt x="347" y="1519"/>
                </a:lnTo>
                <a:lnTo>
                  <a:pt x="322" y="1552"/>
                </a:lnTo>
                <a:lnTo>
                  <a:pt x="308" y="1566"/>
                </a:lnTo>
                <a:lnTo>
                  <a:pt x="296" y="1580"/>
                </a:lnTo>
                <a:lnTo>
                  <a:pt x="284" y="1591"/>
                </a:lnTo>
                <a:lnTo>
                  <a:pt x="273" y="1599"/>
                </a:lnTo>
                <a:lnTo>
                  <a:pt x="273" y="1599"/>
                </a:lnTo>
                <a:lnTo>
                  <a:pt x="229" y="1631"/>
                </a:lnTo>
                <a:lnTo>
                  <a:pt x="188" y="1663"/>
                </a:lnTo>
                <a:lnTo>
                  <a:pt x="137" y="1702"/>
                </a:lnTo>
                <a:lnTo>
                  <a:pt x="137" y="1702"/>
                </a:lnTo>
                <a:lnTo>
                  <a:pt x="132" y="1704"/>
                </a:lnTo>
                <a:lnTo>
                  <a:pt x="126" y="1707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86" y="1724"/>
                </a:lnTo>
                <a:lnTo>
                  <a:pt x="79" y="1731"/>
                </a:lnTo>
                <a:lnTo>
                  <a:pt x="79" y="1731"/>
                </a:lnTo>
                <a:lnTo>
                  <a:pt x="69" y="1744"/>
                </a:lnTo>
                <a:lnTo>
                  <a:pt x="55" y="1767"/>
                </a:lnTo>
                <a:lnTo>
                  <a:pt x="40" y="1795"/>
                </a:lnTo>
                <a:lnTo>
                  <a:pt x="25" y="1825"/>
                </a:lnTo>
                <a:lnTo>
                  <a:pt x="12" y="1855"/>
                </a:lnTo>
                <a:lnTo>
                  <a:pt x="7" y="1869"/>
                </a:lnTo>
                <a:lnTo>
                  <a:pt x="3" y="1881"/>
                </a:lnTo>
                <a:lnTo>
                  <a:pt x="1" y="1892"/>
                </a:lnTo>
                <a:lnTo>
                  <a:pt x="0" y="1901"/>
                </a:lnTo>
                <a:lnTo>
                  <a:pt x="2" y="1908"/>
                </a:lnTo>
                <a:lnTo>
                  <a:pt x="3" y="1910"/>
                </a:lnTo>
                <a:lnTo>
                  <a:pt x="6" y="1911"/>
                </a:lnTo>
                <a:lnTo>
                  <a:pt x="6" y="1911"/>
                </a:lnTo>
                <a:lnTo>
                  <a:pt x="17" y="1915"/>
                </a:lnTo>
                <a:lnTo>
                  <a:pt x="30" y="1916"/>
                </a:lnTo>
                <a:lnTo>
                  <a:pt x="45" y="1916"/>
                </a:lnTo>
                <a:lnTo>
                  <a:pt x="59" y="1914"/>
                </a:lnTo>
                <a:lnTo>
                  <a:pt x="74" y="1909"/>
                </a:lnTo>
                <a:lnTo>
                  <a:pt x="90" y="1903"/>
                </a:lnTo>
                <a:lnTo>
                  <a:pt x="104" y="1895"/>
                </a:lnTo>
                <a:lnTo>
                  <a:pt x="117" y="1887"/>
                </a:lnTo>
                <a:lnTo>
                  <a:pt x="117" y="1887"/>
                </a:lnTo>
                <a:lnTo>
                  <a:pt x="130" y="1877"/>
                </a:lnTo>
                <a:lnTo>
                  <a:pt x="139" y="1867"/>
                </a:lnTo>
                <a:lnTo>
                  <a:pt x="148" y="1858"/>
                </a:lnTo>
                <a:lnTo>
                  <a:pt x="155" y="1849"/>
                </a:lnTo>
                <a:lnTo>
                  <a:pt x="165" y="1834"/>
                </a:lnTo>
                <a:lnTo>
                  <a:pt x="169" y="1831"/>
                </a:lnTo>
                <a:lnTo>
                  <a:pt x="171" y="1828"/>
                </a:lnTo>
                <a:lnTo>
                  <a:pt x="171" y="1828"/>
                </a:lnTo>
                <a:lnTo>
                  <a:pt x="173" y="1828"/>
                </a:lnTo>
                <a:lnTo>
                  <a:pt x="177" y="1828"/>
                </a:lnTo>
                <a:lnTo>
                  <a:pt x="183" y="1830"/>
                </a:lnTo>
                <a:lnTo>
                  <a:pt x="188" y="1832"/>
                </a:lnTo>
                <a:lnTo>
                  <a:pt x="190" y="1833"/>
                </a:lnTo>
                <a:lnTo>
                  <a:pt x="190" y="1833"/>
                </a:lnTo>
                <a:lnTo>
                  <a:pt x="193" y="1828"/>
                </a:lnTo>
                <a:lnTo>
                  <a:pt x="197" y="1821"/>
                </a:lnTo>
                <a:lnTo>
                  <a:pt x="203" y="1813"/>
                </a:lnTo>
                <a:lnTo>
                  <a:pt x="211" y="1802"/>
                </a:lnTo>
                <a:lnTo>
                  <a:pt x="223" y="1788"/>
                </a:lnTo>
                <a:lnTo>
                  <a:pt x="239" y="1775"/>
                </a:lnTo>
                <a:lnTo>
                  <a:pt x="259" y="1760"/>
                </a:lnTo>
                <a:lnTo>
                  <a:pt x="259" y="1760"/>
                </a:lnTo>
                <a:lnTo>
                  <a:pt x="285" y="1743"/>
                </a:lnTo>
                <a:lnTo>
                  <a:pt x="317" y="1725"/>
                </a:lnTo>
                <a:lnTo>
                  <a:pt x="392" y="1682"/>
                </a:lnTo>
                <a:lnTo>
                  <a:pt x="468" y="1641"/>
                </a:lnTo>
                <a:lnTo>
                  <a:pt x="499" y="1621"/>
                </a:lnTo>
                <a:lnTo>
                  <a:pt x="526" y="1604"/>
                </a:lnTo>
                <a:lnTo>
                  <a:pt x="526" y="1604"/>
                </a:lnTo>
                <a:lnTo>
                  <a:pt x="537" y="1596"/>
                </a:lnTo>
                <a:lnTo>
                  <a:pt x="548" y="1585"/>
                </a:lnTo>
                <a:lnTo>
                  <a:pt x="558" y="1573"/>
                </a:lnTo>
                <a:lnTo>
                  <a:pt x="566" y="1559"/>
                </a:lnTo>
                <a:lnTo>
                  <a:pt x="575" y="1546"/>
                </a:lnTo>
                <a:lnTo>
                  <a:pt x="583" y="1530"/>
                </a:lnTo>
                <a:lnTo>
                  <a:pt x="597" y="1501"/>
                </a:lnTo>
                <a:lnTo>
                  <a:pt x="609" y="1474"/>
                </a:lnTo>
                <a:lnTo>
                  <a:pt x="616" y="1451"/>
                </a:lnTo>
                <a:lnTo>
                  <a:pt x="624" y="1429"/>
                </a:lnTo>
                <a:lnTo>
                  <a:pt x="624" y="1429"/>
                </a:lnTo>
                <a:lnTo>
                  <a:pt x="634" y="1534"/>
                </a:lnTo>
                <a:lnTo>
                  <a:pt x="643" y="1625"/>
                </a:lnTo>
                <a:lnTo>
                  <a:pt x="653" y="1707"/>
                </a:lnTo>
                <a:lnTo>
                  <a:pt x="653" y="1707"/>
                </a:lnTo>
                <a:lnTo>
                  <a:pt x="660" y="1765"/>
                </a:lnTo>
                <a:lnTo>
                  <a:pt x="666" y="1808"/>
                </a:lnTo>
                <a:lnTo>
                  <a:pt x="669" y="1823"/>
                </a:lnTo>
                <a:lnTo>
                  <a:pt x="670" y="1837"/>
                </a:lnTo>
                <a:lnTo>
                  <a:pt x="669" y="1848"/>
                </a:lnTo>
                <a:lnTo>
                  <a:pt x="667" y="1858"/>
                </a:lnTo>
                <a:lnTo>
                  <a:pt x="667" y="1858"/>
                </a:lnTo>
                <a:lnTo>
                  <a:pt x="664" y="1876"/>
                </a:lnTo>
                <a:lnTo>
                  <a:pt x="659" y="1911"/>
                </a:lnTo>
                <a:lnTo>
                  <a:pt x="647" y="2011"/>
                </a:lnTo>
                <a:lnTo>
                  <a:pt x="632" y="2120"/>
                </a:lnTo>
                <a:lnTo>
                  <a:pt x="625" y="2166"/>
                </a:lnTo>
                <a:lnTo>
                  <a:pt x="619" y="2199"/>
                </a:lnTo>
                <a:lnTo>
                  <a:pt x="619" y="2199"/>
                </a:lnTo>
                <a:lnTo>
                  <a:pt x="614" y="2223"/>
                </a:lnTo>
                <a:lnTo>
                  <a:pt x="610" y="2244"/>
                </a:lnTo>
                <a:lnTo>
                  <a:pt x="605" y="2275"/>
                </a:lnTo>
                <a:lnTo>
                  <a:pt x="604" y="2295"/>
                </a:lnTo>
                <a:lnTo>
                  <a:pt x="604" y="2301"/>
                </a:lnTo>
                <a:lnTo>
                  <a:pt x="614" y="2306"/>
                </a:lnTo>
                <a:lnTo>
                  <a:pt x="614" y="2306"/>
                </a:lnTo>
                <a:lnTo>
                  <a:pt x="610" y="2317"/>
                </a:lnTo>
                <a:lnTo>
                  <a:pt x="609" y="2328"/>
                </a:lnTo>
                <a:lnTo>
                  <a:pt x="609" y="2334"/>
                </a:lnTo>
                <a:lnTo>
                  <a:pt x="609" y="2340"/>
                </a:lnTo>
                <a:lnTo>
                  <a:pt x="609" y="2340"/>
                </a:lnTo>
                <a:lnTo>
                  <a:pt x="610" y="2344"/>
                </a:lnTo>
                <a:lnTo>
                  <a:pt x="613" y="2346"/>
                </a:lnTo>
                <a:lnTo>
                  <a:pt x="619" y="2353"/>
                </a:lnTo>
                <a:lnTo>
                  <a:pt x="627" y="2362"/>
                </a:lnTo>
                <a:lnTo>
                  <a:pt x="638" y="2369"/>
                </a:lnTo>
                <a:lnTo>
                  <a:pt x="649" y="2375"/>
                </a:lnTo>
                <a:lnTo>
                  <a:pt x="659" y="2380"/>
                </a:lnTo>
                <a:lnTo>
                  <a:pt x="667" y="2384"/>
                </a:lnTo>
                <a:lnTo>
                  <a:pt x="672" y="2384"/>
                </a:lnTo>
                <a:lnTo>
                  <a:pt x="672" y="2384"/>
                </a:lnTo>
                <a:lnTo>
                  <a:pt x="675" y="2384"/>
                </a:lnTo>
                <a:lnTo>
                  <a:pt x="679" y="2386"/>
                </a:lnTo>
                <a:lnTo>
                  <a:pt x="695" y="2395"/>
                </a:lnTo>
                <a:lnTo>
                  <a:pt x="716" y="2407"/>
                </a:lnTo>
                <a:lnTo>
                  <a:pt x="740" y="2420"/>
                </a:lnTo>
                <a:lnTo>
                  <a:pt x="766" y="2433"/>
                </a:lnTo>
                <a:lnTo>
                  <a:pt x="778" y="2437"/>
                </a:lnTo>
                <a:lnTo>
                  <a:pt x="790" y="2442"/>
                </a:lnTo>
                <a:lnTo>
                  <a:pt x="801" y="2445"/>
                </a:lnTo>
                <a:lnTo>
                  <a:pt x="812" y="2446"/>
                </a:lnTo>
                <a:lnTo>
                  <a:pt x="821" y="2445"/>
                </a:lnTo>
                <a:lnTo>
                  <a:pt x="828" y="2442"/>
                </a:lnTo>
                <a:lnTo>
                  <a:pt x="828" y="2442"/>
                </a:lnTo>
                <a:lnTo>
                  <a:pt x="847" y="2429"/>
                </a:lnTo>
                <a:lnTo>
                  <a:pt x="855" y="2423"/>
                </a:lnTo>
                <a:lnTo>
                  <a:pt x="858" y="2418"/>
                </a:lnTo>
                <a:lnTo>
                  <a:pt x="860" y="2413"/>
                </a:lnTo>
                <a:lnTo>
                  <a:pt x="858" y="2409"/>
                </a:lnTo>
                <a:lnTo>
                  <a:pt x="856" y="2405"/>
                </a:lnTo>
                <a:lnTo>
                  <a:pt x="852" y="2398"/>
                </a:lnTo>
                <a:lnTo>
                  <a:pt x="852" y="2398"/>
                </a:lnTo>
                <a:lnTo>
                  <a:pt x="839" y="2383"/>
                </a:lnTo>
                <a:lnTo>
                  <a:pt x="833" y="2378"/>
                </a:lnTo>
                <a:lnTo>
                  <a:pt x="823" y="2369"/>
                </a:lnTo>
                <a:lnTo>
                  <a:pt x="823" y="2369"/>
                </a:lnTo>
                <a:lnTo>
                  <a:pt x="795" y="2349"/>
                </a:lnTo>
                <a:lnTo>
                  <a:pt x="782" y="2338"/>
                </a:lnTo>
                <a:lnTo>
                  <a:pt x="776" y="2331"/>
                </a:lnTo>
                <a:lnTo>
                  <a:pt x="769" y="2325"/>
                </a:lnTo>
                <a:lnTo>
                  <a:pt x="769" y="2325"/>
                </a:lnTo>
                <a:lnTo>
                  <a:pt x="745" y="2296"/>
                </a:lnTo>
                <a:lnTo>
                  <a:pt x="745" y="2296"/>
                </a:lnTo>
                <a:lnTo>
                  <a:pt x="755" y="2297"/>
                </a:lnTo>
                <a:lnTo>
                  <a:pt x="761" y="2297"/>
                </a:lnTo>
                <a:lnTo>
                  <a:pt x="763" y="2297"/>
                </a:lnTo>
                <a:lnTo>
                  <a:pt x="765" y="2296"/>
                </a:lnTo>
                <a:lnTo>
                  <a:pt x="765" y="2296"/>
                </a:lnTo>
                <a:lnTo>
                  <a:pt x="788" y="2180"/>
                </a:lnTo>
                <a:lnTo>
                  <a:pt x="802" y="2101"/>
                </a:lnTo>
                <a:lnTo>
                  <a:pt x="807" y="2074"/>
                </a:lnTo>
                <a:lnTo>
                  <a:pt x="808" y="2062"/>
                </a:lnTo>
                <a:lnTo>
                  <a:pt x="808" y="2062"/>
                </a:lnTo>
                <a:lnTo>
                  <a:pt x="811" y="2049"/>
                </a:lnTo>
                <a:lnTo>
                  <a:pt x="819" y="2017"/>
                </a:lnTo>
                <a:lnTo>
                  <a:pt x="844" y="1921"/>
                </a:lnTo>
                <a:lnTo>
                  <a:pt x="857" y="1869"/>
                </a:lnTo>
                <a:lnTo>
                  <a:pt x="869" y="1820"/>
                </a:lnTo>
                <a:lnTo>
                  <a:pt x="878" y="1780"/>
                </a:lnTo>
                <a:lnTo>
                  <a:pt x="880" y="1765"/>
                </a:lnTo>
                <a:lnTo>
                  <a:pt x="881" y="1755"/>
                </a:lnTo>
                <a:lnTo>
                  <a:pt x="881" y="1755"/>
                </a:lnTo>
                <a:lnTo>
                  <a:pt x="880" y="1733"/>
                </a:lnTo>
                <a:lnTo>
                  <a:pt x="878" y="1700"/>
                </a:lnTo>
                <a:lnTo>
                  <a:pt x="870" y="1619"/>
                </a:lnTo>
                <a:lnTo>
                  <a:pt x="862" y="1538"/>
                </a:lnTo>
                <a:lnTo>
                  <a:pt x="857" y="1487"/>
                </a:lnTo>
                <a:lnTo>
                  <a:pt x="857" y="1487"/>
                </a:lnTo>
                <a:lnTo>
                  <a:pt x="857" y="1463"/>
                </a:lnTo>
                <a:lnTo>
                  <a:pt x="858" y="1441"/>
                </a:lnTo>
                <a:lnTo>
                  <a:pt x="861" y="1426"/>
                </a:lnTo>
                <a:lnTo>
                  <a:pt x="862" y="1419"/>
                </a:lnTo>
                <a:lnTo>
                  <a:pt x="862" y="1419"/>
                </a:lnTo>
                <a:lnTo>
                  <a:pt x="866" y="1401"/>
                </a:lnTo>
                <a:lnTo>
                  <a:pt x="867" y="1390"/>
                </a:lnTo>
                <a:lnTo>
                  <a:pt x="867" y="1386"/>
                </a:lnTo>
                <a:lnTo>
                  <a:pt x="867" y="1385"/>
                </a:lnTo>
                <a:lnTo>
                  <a:pt x="867" y="1385"/>
                </a:lnTo>
                <a:lnTo>
                  <a:pt x="860" y="1374"/>
                </a:lnTo>
                <a:lnTo>
                  <a:pt x="845" y="1352"/>
                </a:lnTo>
                <a:lnTo>
                  <a:pt x="830" y="1328"/>
                </a:lnTo>
                <a:lnTo>
                  <a:pt x="825" y="1318"/>
                </a:lnTo>
                <a:lnTo>
                  <a:pt x="823" y="1312"/>
                </a:lnTo>
                <a:lnTo>
                  <a:pt x="823" y="1312"/>
                </a:lnTo>
                <a:lnTo>
                  <a:pt x="823" y="1308"/>
                </a:lnTo>
                <a:lnTo>
                  <a:pt x="824" y="1306"/>
                </a:lnTo>
                <a:lnTo>
                  <a:pt x="829" y="1301"/>
                </a:lnTo>
                <a:lnTo>
                  <a:pt x="833" y="1298"/>
                </a:lnTo>
                <a:lnTo>
                  <a:pt x="835" y="1295"/>
                </a:lnTo>
                <a:lnTo>
                  <a:pt x="836" y="1289"/>
                </a:lnTo>
                <a:lnTo>
                  <a:pt x="838" y="1283"/>
                </a:lnTo>
                <a:lnTo>
                  <a:pt x="838" y="1283"/>
                </a:lnTo>
                <a:lnTo>
                  <a:pt x="836" y="1276"/>
                </a:lnTo>
                <a:lnTo>
                  <a:pt x="835" y="1273"/>
                </a:lnTo>
                <a:lnTo>
                  <a:pt x="832" y="1270"/>
                </a:lnTo>
                <a:lnTo>
                  <a:pt x="829" y="1268"/>
                </a:lnTo>
                <a:lnTo>
                  <a:pt x="827" y="1265"/>
                </a:lnTo>
                <a:lnTo>
                  <a:pt x="827" y="1262"/>
                </a:lnTo>
                <a:lnTo>
                  <a:pt x="828" y="1257"/>
                </a:lnTo>
                <a:lnTo>
                  <a:pt x="833" y="1248"/>
                </a:lnTo>
                <a:lnTo>
                  <a:pt x="833" y="1248"/>
                </a:lnTo>
                <a:lnTo>
                  <a:pt x="842" y="1236"/>
                </a:lnTo>
                <a:lnTo>
                  <a:pt x="856" y="1219"/>
                </a:lnTo>
                <a:lnTo>
                  <a:pt x="891" y="1179"/>
                </a:lnTo>
                <a:lnTo>
                  <a:pt x="911" y="1160"/>
                </a:lnTo>
                <a:lnTo>
                  <a:pt x="928" y="1144"/>
                </a:lnTo>
                <a:lnTo>
                  <a:pt x="941" y="1131"/>
                </a:lnTo>
                <a:lnTo>
                  <a:pt x="946" y="1128"/>
                </a:lnTo>
                <a:lnTo>
                  <a:pt x="950" y="1127"/>
                </a:lnTo>
                <a:lnTo>
                  <a:pt x="950" y="1127"/>
                </a:lnTo>
                <a:lnTo>
                  <a:pt x="956" y="1125"/>
                </a:lnTo>
                <a:lnTo>
                  <a:pt x="964" y="1127"/>
                </a:lnTo>
                <a:lnTo>
                  <a:pt x="973" y="1129"/>
                </a:lnTo>
                <a:lnTo>
                  <a:pt x="981" y="1131"/>
                </a:lnTo>
                <a:lnTo>
                  <a:pt x="990" y="1136"/>
                </a:lnTo>
                <a:lnTo>
                  <a:pt x="997" y="1140"/>
                </a:lnTo>
                <a:lnTo>
                  <a:pt x="1003" y="1146"/>
                </a:lnTo>
                <a:lnTo>
                  <a:pt x="1008" y="1151"/>
                </a:lnTo>
                <a:lnTo>
                  <a:pt x="1008" y="1151"/>
                </a:lnTo>
                <a:lnTo>
                  <a:pt x="1023" y="1172"/>
                </a:lnTo>
                <a:lnTo>
                  <a:pt x="1033" y="1185"/>
                </a:lnTo>
                <a:lnTo>
                  <a:pt x="1047" y="1200"/>
                </a:lnTo>
                <a:lnTo>
                  <a:pt x="1061" y="1213"/>
                </a:lnTo>
                <a:lnTo>
                  <a:pt x="1068" y="1218"/>
                </a:lnTo>
                <a:lnTo>
                  <a:pt x="1075" y="1223"/>
                </a:lnTo>
                <a:lnTo>
                  <a:pt x="1082" y="1225"/>
                </a:lnTo>
                <a:lnTo>
                  <a:pt x="1088" y="1227"/>
                </a:lnTo>
                <a:lnTo>
                  <a:pt x="1094" y="1227"/>
                </a:lnTo>
                <a:lnTo>
                  <a:pt x="1100" y="1224"/>
                </a:lnTo>
                <a:lnTo>
                  <a:pt x="1100" y="1224"/>
                </a:lnTo>
                <a:lnTo>
                  <a:pt x="1121" y="1213"/>
                </a:lnTo>
                <a:lnTo>
                  <a:pt x="1130" y="1207"/>
                </a:lnTo>
                <a:lnTo>
                  <a:pt x="1139" y="1201"/>
                </a:lnTo>
                <a:lnTo>
                  <a:pt x="1150" y="1192"/>
                </a:lnTo>
                <a:lnTo>
                  <a:pt x="1161" y="1181"/>
                </a:lnTo>
                <a:lnTo>
                  <a:pt x="1173" y="1166"/>
                </a:lnTo>
                <a:lnTo>
                  <a:pt x="1188" y="1146"/>
                </a:lnTo>
                <a:lnTo>
                  <a:pt x="1188" y="1146"/>
                </a:lnTo>
                <a:lnTo>
                  <a:pt x="1203" y="1122"/>
                </a:lnTo>
                <a:lnTo>
                  <a:pt x="1216" y="1097"/>
                </a:lnTo>
                <a:lnTo>
                  <a:pt x="1227" y="1072"/>
                </a:lnTo>
                <a:lnTo>
                  <a:pt x="1237" y="1049"/>
                </a:lnTo>
                <a:lnTo>
                  <a:pt x="1243" y="1028"/>
                </a:lnTo>
                <a:lnTo>
                  <a:pt x="1249" y="1011"/>
                </a:lnTo>
                <a:lnTo>
                  <a:pt x="1251" y="1000"/>
                </a:lnTo>
                <a:lnTo>
                  <a:pt x="1251" y="995"/>
                </a:lnTo>
                <a:lnTo>
                  <a:pt x="1251" y="995"/>
                </a:lnTo>
                <a:lnTo>
                  <a:pt x="1245" y="990"/>
                </a:lnTo>
                <a:lnTo>
                  <a:pt x="1241" y="985"/>
                </a:lnTo>
                <a:lnTo>
                  <a:pt x="1241" y="985"/>
                </a:lnTo>
                <a:lnTo>
                  <a:pt x="1245" y="982"/>
                </a:lnTo>
                <a:lnTo>
                  <a:pt x="1252" y="972"/>
                </a:lnTo>
                <a:lnTo>
                  <a:pt x="1256" y="966"/>
                </a:lnTo>
                <a:lnTo>
                  <a:pt x="1260" y="958"/>
                </a:lnTo>
                <a:lnTo>
                  <a:pt x="1263" y="950"/>
                </a:lnTo>
                <a:lnTo>
                  <a:pt x="1266" y="941"/>
                </a:lnTo>
                <a:lnTo>
                  <a:pt x="1266" y="941"/>
                </a:lnTo>
                <a:lnTo>
                  <a:pt x="1268" y="928"/>
                </a:lnTo>
                <a:lnTo>
                  <a:pt x="1272" y="918"/>
                </a:lnTo>
                <a:lnTo>
                  <a:pt x="1274" y="906"/>
                </a:lnTo>
                <a:lnTo>
                  <a:pt x="1276" y="888"/>
                </a:lnTo>
                <a:lnTo>
                  <a:pt x="1276" y="888"/>
                </a:lnTo>
                <a:lnTo>
                  <a:pt x="1277" y="877"/>
                </a:lnTo>
                <a:lnTo>
                  <a:pt x="1278" y="868"/>
                </a:lnTo>
                <a:lnTo>
                  <a:pt x="1280" y="857"/>
                </a:lnTo>
                <a:lnTo>
                  <a:pt x="1280" y="855"/>
                </a:lnTo>
                <a:lnTo>
                  <a:pt x="1280" y="853"/>
                </a:lnTo>
                <a:lnTo>
                  <a:pt x="1279" y="850"/>
                </a:lnTo>
                <a:lnTo>
                  <a:pt x="1276" y="849"/>
                </a:lnTo>
                <a:lnTo>
                  <a:pt x="1276" y="849"/>
                </a:lnTo>
                <a:lnTo>
                  <a:pt x="1269" y="846"/>
                </a:lnTo>
                <a:lnTo>
                  <a:pt x="1266" y="845"/>
                </a:lnTo>
                <a:lnTo>
                  <a:pt x="1262" y="848"/>
                </a:lnTo>
                <a:lnTo>
                  <a:pt x="1256" y="854"/>
                </a:lnTo>
                <a:lnTo>
                  <a:pt x="1256" y="854"/>
                </a:lnTo>
                <a:lnTo>
                  <a:pt x="1245" y="865"/>
                </a:lnTo>
                <a:lnTo>
                  <a:pt x="1241" y="868"/>
                </a:lnTo>
                <a:lnTo>
                  <a:pt x="1241" y="868"/>
                </a:lnTo>
                <a:lnTo>
                  <a:pt x="1237" y="833"/>
                </a:lnTo>
                <a:lnTo>
                  <a:pt x="1233" y="806"/>
                </a:lnTo>
                <a:lnTo>
                  <a:pt x="1232" y="790"/>
                </a:lnTo>
                <a:lnTo>
                  <a:pt x="1232" y="790"/>
                </a:lnTo>
                <a:lnTo>
                  <a:pt x="1232" y="784"/>
                </a:lnTo>
                <a:lnTo>
                  <a:pt x="1231" y="778"/>
                </a:lnTo>
                <a:lnTo>
                  <a:pt x="1228" y="773"/>
                </a:lnTo>
                <a:lnTo>
                  <a:pt x="1227" y="771"/>
                </a:lnTo>
                <a:lnTo>
                  <a:pt x="1227" y="771"/>
                </a:lnTo>
                <a:lnTo>
                  <a:pt x="1226" y="771"/>
                </a:lnTo>
                <a:lnTo>
                  <a:pt x="1226" y="771"/>
                </a:lnTo>
                <a:lnTo>
                  <a:pt x="1224" y="773"/>
                </a:lnTo>
                <a:lnTo>
                  <a:pt x="1224" y="776"/>
                </a:lnTo>
                <a:lnTo>
                  <a:pt x="1223" y="776"/>
                </a:lnTo>
                <a:lnTo>
                  <a:pt x="1222" y="776"/>
                </a:lnTo>
                <a:lnTo>
                  <a:pt x="1222" y="776"/>
                </a:lnTo>
                <a:lnTo>
                  <a:pt x="1220" y="775"/>
                </a:lnTo>
                <a:lnTo>
                  <a:pt x="1218" y="776"/>
                </a:lnTo>
                <a:lnTo>
                  <a:pt x="1212" y="776"/>
                </a:lnTo>
                <a:lnTo>
                  <a:pt x="1212" y="776"/>
                </a:lnTo>
                <a:lnTo>
                  <a:pt x="1206" y="775"/>
                </a:lnTo>
                <a:lnTo>
                  <a:pt x="1204" y="777"/>
                </a:lnTo>
                <a:lnTo>
                  <a:pt x="1203" y="781"/>
                </a:lnTo>
                <a:lnTo>
                  <a:pt x="1203" y="781"/>
                </a:lnTo>
                <a:lnTo>
                  <a:pt x="1200" y="787"/>
                </a:lnTo>
                <a:lnTo>
                  <a:pt x="1198" y="792"/>
                </a:lnTo>
                <a:lnTo>
                  <a:pt x="1194" y="795"/>
                </a:lnTo>
                <a:lnTo>
                  <a:pt x="1193" y="800"/>
                </a:lnTo>
                <a:lnTo>
                  <a:pt x="1193" y="800"/>
                </a:lnTo>
                <a:lnTo>
                  <a:pt x="1193" y="803"/>
                </a:lnTo>
                <a:lnTo>
                  <a:pt x="1193" y="801"/>
                </a:lnTo>
                <a:lnTo>
                  <a:pt x="1193" y="803"/>
                </a:lnTo>
                <a:lnTo>
                  <a:pt x="1193" y="810"/>
                </a:lnTo>
                <a:lnTo>
                  <a:pt x="1193" y="810"/>
                </a:lnTo>
                <a:lnTo>
                  <a:pt x="1193" y="828"/>
                </a:lnTo>
                <a:lnTo>
                  <a:pt x="1194" y="854"/>
                </a:lnTo>
                <a:lnTo>
                  <a:pt x="1198" y="902"/>
                </a:lnTo>
                <a:lnTo>
                  <a:pt x="1198" y="902"/>
                </a:lnTo>
                <a:lnTo>
                  <a:pt x="1199" y="922"/>
                </a:lnTo>
                <a:lnTo>
                  <a:pt x="1198" y="945"/>
                </a:lnTo>
                <a:lnTo>
                  <a:pt x="1198" y="971"/>
                </a:lnTo>
                <a:lnTo>
                  <a:pt x="1198" y="971"/>
                </a:lnTo>
                <a:lnTo>
                  <a:pt x="1179" y="958"/>
                </a:lnTo>
                <a:lnTo>
                  <a:pt x="1166" y="950"/>
                </a:lnTo>
                <a:lnTo>
                  <a:pt x="1161" y="946"/>
                </a:lnTo>
                <a:lnTo>
                  <a:pt x="1159" y="946"/>
                </a:lnTo>
                <a:lnTo>
                  <a:pt x="1159" y="946"/>
                </a:lnTo>
                <a:lnTo>
                  <a:pt x="1158" y="948"/>
                </a:lnTo>
                <a:lnTo>
                  <a:pt x="1158" y="952"/>
                </a:lnTo>
                <a:lnTo>
                  <a:pt x="1156" y="966"/>
                </a:lnTo>
                <a:lnTo>
                  <a:pt x="1154" y="984"/>
                </a:lnTo>
                <a:lnTo>
                  <a:pt x="1151" y="994"/>
                </a:lnTo>
                <a:lnTo>
                  <a:pt x="1149" y="1005"/>
                </a:lnTo>
                <a:lnTo>
                  <a:pt x="1149" y="1005"/>
                </a:lnTo>
                <a:lnTo>
                  <a:pt x="1142" y="1025"/>
                </a:lnTo>
                <a:lnTo>
                  <a:pt x="1134" y="1045"/>
                </a:lnTo>
                <a:lnTo>
                  <a:pt x="1126" y="1060"/>
                </a:lnTo>
                <a:lnTo>
                  <a:pt x="1120" y="1068"/>
                </a:lnTo>
                <a:lnTo>
                  <a:pt x="1120" y="1068"/>
                </a:lnTo>
                <a:lnTo>
                  <a:pt x="1117" y="1069"/>
                </a:lnTo>
                <a:lnTo>
                  <a:pt x="1115" y="1069"/>
                </a:lnTo>
                <a:lnTo>
                  <a:pt x="1113" y="1067"/>
                </a:lnTo>
                <a:lnTo>
                  <a:pt x="1110" y="1064"/>
                </a:lnTo>
                <a:lnTo>
                  <a:pt x="1105" y="1057"/>
                </a:lnTo>
                <a:lnTo>
                  <a:pt x="1103" y="1055"/>
                </a:lnTo>
                <a:lnTo>
                  <a:pt x="1100" y="1054"/>
                </a:lnTo>
                <a:lnTo>
                  <a:pt x="1100" y="1054"/>
                </a:lnTo>
                <a:lnTo>
                  <a:pt x="1098" y="1054"/>
                </a:lnTo>
                <a:lnTo>
                  <a:pt x="1097" y="1056"/>
                </a:lnTo>
                <a:lnTo>
                  <a:pt x="1093" y="1061"/>
                </a:lnTo>
                <a:lnTo>
                  <a:pt x="1092" y="1062"/>
                </a:lnTo>
                <a:lnTo>
                  <a:pt x="1091" y="1062"/>
                </a:lnTo>
                <a:lnTo>
                  <a:pt x="1088" y="1060"/>
                </a:lnTo>
                <a:lnTo>
                  <a:pt x="1086" y="1054"/>
                </a:lnTo>
                <a:lnTo>
                  <a:pt x="1086" y="1054"/>
                </a:lnTo>
                <a:lnTo>
                  <a:pt x="1078" y="1040"/>
                </a:lnTo>
                <a:lnTo>
                  <a:pt x="1071" y="1028"/>
                </a:lnTo>
                <a:lnTo>
                  <a:pt x="1065" y="1018"/>
                </a:lnTo>
                <a:lnTo>
                  <a:pt x="1063" y="1015"/>
                </a:lnTo>
                <a:lnTo>
                  <a:pt x="1061" y="1010"/>
                </a:lnTo>
                <a:lnTo>
                  <a:pt x="1061" y="1010"/>
                </a:lnTo>
                <a:lnTo>
                  <a:pt x="1060" y="999"/>
                </a:lnTo>
                <a:lnTo>
                  <a:pt x="1061" y="983"/>
                </a:lnTo>
                <a:lnTo>
                  <a:pt x="1063" y="965"/>
                </a:lnTo>
                <a:lnTo>
                  <a:pt x="1061" y="946"/>
                </a:lnTo>
                <a:lnTo>
                  <a:pt x="1061" y="946"/>
                </a:lnTo>
                <a:lnTo>
                  <a:pt x="1060" y="932"/>
                </a:lnTo>
                <a:lnTo>
                  <a:pt x="1061" y="922"/>
                </a:lnTo>
                <a:lnTo>
                  <a:pt x="1060" y="911"/>
                </a:lnTo>
                <a:lnTo>
                  <a:pt x="1057" y="898"/>
                </a:lnTo>
                <a:lnTo>
                  <a:pt x="1057" y="898"/>
                </a:lnTo>
                <a:lnTo>
                  <a:pt x="1046" y="867"/>
                </a:lnTo>
                <a:lnTo>
                  <a:pt x="1037" y="844"/>
                </a:lnTo>
                <a:lnTo>
                  <a:pt x="1037" y="844"/>
                </a:lnTo>
                <a:lnTo>
                  <a:pt x="1029" y="827"/>
                </a:lnTo>
                <a:lnTo>
                  <a:pt x="1024" y="818"/>
                </a:lnTo>
                <a:lnTo>
                  <a:pt x="1023" y="814"/>
                </a:lnTo>
                <a:lnTo>
                  <a:pt x="1023" y="810"/>
                </a:lnTo>
                <a:lnTo>
                  <a:pt x="1023" y="810"/>
                </a:lnTo>
                <a:lnTo>
                  <a:pt x="1023" y="796"/>
                </a:lnTo>
                <a:lnTo>
                  <a:pt x="1024" y="789"/>
                </a:lnTo>
                <a:lnTo>
                  <a:pt x="1027" y="781"/>
                </a:lnTo>
                <a:lnTo>
                  <a:pt x="1027" y="781"/>
                </a:lnTo>
                <a:lnTo>
                  <a:pt x="1032" y="772"/>
                </a:lnTo>
                <a:lnTo>
                  <a:pt x="1037" y="768"/>
                </a:lnTo>
                <a:lnTo>
                  <a:pt x="1043" y="765"/>
                </a:lnTo>
                <a:lnTo>
                  <a:pt x="1047" y="761"/>
                </a:lnTo>
                <a:lnTo>
                  <a:pt x="1047" y="761"/>
                </a:lnTo>
                <a:lnTo>
                  <a:pt x="1055" y="751"/>
                </a:lnTo>
                <a:lnTo>
                  <a:pt x="1059" y="748"/>
                </a:lnTo>
                <a:lnTo>
                  <a:pt x="1061" y="747"/>
                </a:lnTo>
                <a:lnTo>
                  <a:pt x="1061" y="747"/>
                </a:lnTo>
                <a:lnTo>
                  <a:pt x="1063" y="743"/>
                </a:lnTo>
                <a:lnTo>
                  <a:pt x="1063" y="734"/>
                </a:lnTo>
                <a:lnTo>
                  <a:pt x="1064" y="727"/>
                </a:lnTo>
                <a:lnTo>
                  <a:pt x="1065" y="726"/>
                </a:lnTo>
                <a:lnTo>
                  <a:pt x="1066" y="727"/>
                </a:lnTo>
                <a:lnTo>
                  <a:pt x="1066" y="727"/>
                </a:lnTo>
                <a:lnTo>
                  <a:pt x="1071" y="739"/>
                </a:lnTo>
                <a:lnTo>
                  <a:pt x="1072" y="742"/>
                </a:lnTo>
                <a:lnTo>
                  <a:pt x="1074" y="742"/>
                </a:lnTo>
                <a:lnTo>
                  <a:pt x="1075" y="740"/>
                </a:lnTo>
                <a:lnTo>
                  <a:pt x="1076" y="737"/>
                </a:lnTo>
                <a:lnTo>
                  <a:pt x="1076" y="737"/>
                </a:lnTo>
                <a:lnTo>
                  <a:pt x="1080" y="710"/>
                </a:lnTo>
                <a:lnTo>
                  <a:pt x="1081" y="693"/>
                </a:lnTo>
                <a:lnTo>
                  <a:pt x="1081" y="693"/>
                </a:lnTo>
                <a:lnTo>
                  <a:pt x="1087" y="697"/>
                </a:lnTo>
                <a:lnTo>
                  <a:pt x="1088" y="698"/>
                </a:lnTo>
                <a:lnTo>
                  <a:pt x="1091" y="698"/>
                </a:lnTo>
                <a:lnTo>
                  <a:pt x="1091" y="695"/>
                </a:lnTo>
                <a:lnTo>
                  <a:pt x="1091" y="693"/>
                </a:lnTo>
                <a:lnTo>
                  <a:pt x="1091" y="693"/>
                </a:lnTo>
                <a:lnTo>
                  <a:pt x="1089" y="683"/>
                </a:lnTo>
                <a:lnTo>
                  <a:pt x="1091" y="672"/>
                </a:lnTo>
                <a:lnTo>
                  <a:pt x="1091" y="661"/>
                </a:lnTo>
                <a:lnTo>
                  <a:pt x="1091" y="654"/>
                </a:lnTo>
                <a:lnTo>
                  <a:pt x="1091" y="654"/>
                </a:lnTo>
                <a:lnTo>
                  <a:pt x="1091" y="649"/>
                </a:lnTo>
                <a:lnTo>
                  <a:pt x="1093" y="645"/>
                </a:lnTo>
                <a:lnTo>
                  <a:pt x="1096" y="641"/>
                </a:lnTo>
                <a:lnTo>
                  <a:pt x="1096" y="634"/>
                </a:lnTo>
                <a:lnTo>
                  <a:pt x="1096" y="634"/>
                </a:lnTo>
                <a:lnTo>
                  <a:pt x="1094" y="625"/>
                </a:lnTo>
                <a:lnTo>
                  <a:pt x="1091" y="611"/>
                </a:lnTo>
                <a:lnTo>
                  <a:pt x="1086" y="598"/>
                </a:lnTo>
                <a:lnTo>
                  <a:pt x="1083" y="594"/>
                </a:lnTo>
                <a:lnTo>
                  <a:pt x="1081" y="591"/>
                </a:lnTo>
                <a:lnTo>
                  <a:pt x="1081" y="591"/>
                </a:lnTo>
                <a:lnTo>
                  <a:pt x="1075" y="587"/>
                </a:lnTo>
                <a:lnTo>
                  <a:pt x="1068" y="583"/>
                </a:lnTo>
                <a:lnTo>
                  <a:pt x="1061" y="580"/>
                </a:lnTo>
                <a:lnTo>
                  <a:pt x="1057" y="576"/>
                </a:lnTo>
                <a:lnTo>
                  <a:pt x="1057" y="576"/>
                </a:lnTo>
                <a:lnTo>
                  <a:pt x="1055" y="574"/>
                </a:lnTo>
                <a:lnTo>
                  <a:pt x="1054" y="571"/>
                </a:lnTo>
                <a:lnTo>
                  <a:pt x="1053" y="569"/>
                </a:lnTo>
                <a:lnTo>
                  <a:pt x="1047" y="566"/>
                </a:lnTo>
                <a:lnTo>
                  <a:pt x="1047" y="566"/>
                </a:lnTo>
                <a:lnTo>
                  <a:pt x="1032" y="561"/>
                </a:lnTo>
                <a:lnTo>
                  <a:pt x="1026" y="561"/>
                </a:lnTo>
                <a:lnTo>
                  <a:pt x="1023" y="561"/>
                </a:lnTo>
                <a:lnTo>
                  <a:pt x="1023" y="561"/>
                </a:lnTo>
                <a:lnTo>
                  <a:pt x="1019" y="561"/>
                </a:lnTo>
                <a:lnTo>
                  <a:pt x="1015" y="560"/>
                </a:lnTo>
                <a:lnTo>
                  <a:pt x="1008" y="558"/>
                </a:lnTo>
                <a:lnTo>
                  <a:pt x="998" y="552"/>
                </a:lnTo>
                <a:lnTo>
                  <a:pt x="998" y="552"/>
                </a:lnTo>
                <a:lnTo>
                  <a:pt x="987" y="545"/>
                </a:lnTo>
                <a:lnTo>
                  <a:pt x="978" y="541"/>
                </a:lnTo>
                <a:lnTo>
                  <a:pt x="969" y="537"/>
                </a:lnTo>
                <a:lnTo>
                  <a:pt x="959" y="537"/>
                </a:lnTo>
                <a:lnTo>
                  <a:pt x="959" y="537"/>
                </a:lnTo>
                <a:lnTo>
                  <a:pt x="952" y="538"/>
                </a:lnTo>
                <a:lnTo>
                  <a:pt x="946" y="539"/>
                </a:lnTo>
                <a:lnTo>
                  <a:pt x="940" y="541"/>
                </a:lnTo>
                <a:lnTo>
                  <a:pt x="930" y="542"/>
                </a:lnTo>
                <a:lnTo>
                  <a:pt x="930" y="542"/>
                </a:lnTo>
                <a:lnTo>
                  <a:pt x="907" y="542"/>
                </a:lnTo>
                <a:lnTo>
                  <a:pt x="896" y="542"/>
                </a:lnTo>
                <a:lnTo>
                  <a:pt x="896" y="542"/>
                </a:lnTo>
                <a:lnTo>
                  <a:pt x="898" y="547"/>
                </a:lnTo>
                <a:lnTo>
                  <a:pt x="901" y="549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901" y="552"/>
                </a:lnTo>
                <a:lnTo>
                  <a:pt x="881" y="556"/>
                </a:lnTo>
                <a:lnTo>
                  <a:pt x="881" y="556"/>
                </a:lnTo>
                <a:lnTo>
                  <a:pt x="868" y="561"/>
                </a:lnTo>
                <a:lnTo>
                  <a:pt x="858" y="566"/>
                </a:lnTo>
                <a:lnTo>
                  <a:pt x="853" y="570"/>
                </a:lnTo>
                <a:lnTo>
                  <a:pt x="852" y="571"/>
                </a:lnTo>
                <a:lnTo>
                  <a:pt x="867" y="581"/>
                </a:lnTo>
                <a:lnTo>
                  <a:pt x="867" y="581"/>
                </a:lnTo>
                <a:lnTo>
                  <a:pt x="868" y="581"/>
                </a:lnTo>
                <a:lnTo>
                  <a:pt x="868" y="582"/>
                </a:lnTo>
                <a:lnTo>
                  <a:pt x="867" y="583"/>
                </a:lnTo>
                <a:lnTo>
                  <a:pt x="862" y="586"/>
                </a:lnTo>
                <a:lnTo>
                  <a:pt x="862" y="586"/>
                </a:lnTo>
                <a:lnTo>
                  <a:pt x="851" y="589"/>
                </a:lnTo>
                <a:lnTo>
                  <a:pt x="847" y="592"/>
                </a:lnTo>
                <a:lnTo>
                  <a:pt x="842" y="595"/>
                </a:lnTo>
                <a:lnTo>
                  <a:pt x="842" y="595"/>
                </a:lnTo>
                <a:lnTo>
                  <a:pt x="836" y="600"/>
                </a:lnTo>
                <a:lnTo>
                  <a:pt x="828" y="605"/>
                </a:lnTo>
                <a:lnTo>
                  <a:pt x="818" y="610"/>
                </a:lnTo>
                <a:lnTo>
                  <a:pt x="818" y="610"/>
                </a:lnTo>
                <a:lnTo>
                  <a:pt x="768" y="575"/>
                </a:lnTo>
                <a:lnTo>
                  <a:pt x="731" y="547"/>
                </a:lnTo>
                <a:lnTo>
                  <a:pt x="716" y="536"/>
                </a:lnTo>
                <a:lnTo>
                  <a:pt x="706" y="527"/>
                </a:lnTo>
                <a:lnTo>
                  <a:pt x="706" y="527"/>
                </a:lnTo>
                <a:lnTo>
                  <a:pt x="694" y="516"/>
                </a:lnTo>
                <a:lnTo>
                  <a:pt x="682" y="508"/>
                </a:lnTo>
                <a:lnTo>
                  <a:pt x="672" y="502"/>
                </a:lnTo>
                <a:lnTo>
                  <a:pt x="667" y="498"/>
                </a:lnTo>
                <a:lnTo>
                  <a:pt x="667" y="498"/>
                </a:lnTo>
                <a:lnTo>
                  <a:pt x="667" y="497"/>
                </a:lnTo>
                <a:lnTo>
                  <a:pt x="670" y="493"/>
                </a:lnTo>
                <a:lnTo>
                  <a:pt x="675" y="487"/>
                </a:lnTo>
                <a:lnTo>
                  <a:pt x="676" y="483"/>
                </a:lnTo>
                <a:lnTo>
                  <a:pt x="677" y="480"/>
                </a:lnTo>
                <a:lnTo>
                  <a:pt x="676" y="476"/>
                </a:lnTo>
                <a:lnTo>
                  <a:pt x="672" y="474"/>
                </a:lnTo>
                <a:lnTo>
                  <a:pt x="672" y="474"/>
                </a:lnTo>
                <a:lnTo>
                  <a:pt x="658" y="468"/>
                </a:lnTo>
                <a:lnTo>
                  <a:pt x="653" y="464"/>
                </a:lnTo>
                <a:lnTo>
                  <a:pt x="653" y="464"/>
                </a:lnTo>
                <a:lnTo>
                  <a:pt x="644" y="432"/>
                </a:lnTo>
                <a:lnTo>
                  <a:pt x="627" y="363"/>
                </a:lnTo>
                <a:lnTo>
                  <a:pt x="611" y="292"/>
                </a:lnTo>
                <a:lnTo>
                  <a:pt x="604" y="259"/>
                </a:lnTo>
                <a:lnTo>
                  <a:pt x="604" y="259"/>
                </a:lnTo>
                <a:lnTo>
                  <a:pt x="608" y="238"/>
                </a:lnTo>
                <a:lnTo>
                  <a:pt x="609" y="226"/>
                </a:lnTo>
                <a:lnTo>
                  <a:pt x="609" y="220"/>
                </a:lnTo>
                <a:lnTo>
                  <a:pt x="609" y="220"/>
                </a:lnTo>
                <a:lnTo>
                  <a:pt x="606" y="219"/>
                </a:lnTo>
                <a:lnTo>
                  <a:pt x="604" y="220"/>
                </a:lnTo>
                <a:lnTo>
                  <a:pt x="599" y="220"/>
                </a:lnTo>
                <a:lnTo>
                  <a:pt x="599" y="2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AEE7C1C-0BBD-52CE-5F63-AB7DC86688A2}"/>
              </a:ext>
            </a:extLst>
          </p:cNvPr>
          <p:cNvSpPr txBox="1"/>
          <p:nvPr/>
        </p:nvSpPr>
        <p:spPr>
          <a:xfrm rot="20959649">
            <a:off x="8686087" y="5335267"/>
            <a:ext cx="732732" cy="3841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ズコッ</a:t>
            </a:r>
          </a:p>
        </p:txBody>
      </p:sp>
      <p:sp>
        <p:nvSpPr>
          <p:cNvPr id="30" name="月 29">
            <a:extLst>
              <a:ext uri="{FF2B5EF4-FFF2-40B4-BE49-F238E27FC236}">
                <a16:creationId xmlns:a16="http://schemas.microsoft.com/office/drawing/2014/main" id="{FBB8198E-F5FF-2F4B-DE6F-198D3B019FE6}"/>
              </a:ext>
            </a:extLst>
          </p:cNvPr>
          <p:cNvSpPr/>
          <p:nvPr/>
        </p:nvSpPr>
        <p:spPr>
          <a:xfrm rot="7062177">
            <a:off x="7281067" y="5371986"/>
            <a:ext cx="176065" cy="549131"/>
          </a:xfrm>
          <a:prstGeom prst="moon">
            <a:avLst>
              <a:gd name="adj" fmla="val 3571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月 30">
            <a:extLst>
              <a:ext uri="{FF2B5EF4-FFF2-40B4-BE49-F238E27FC236}">
                <a16:creationId xmlns:a16="http://schemas.microsoft.com/office/drawing/2014/main" id="{5F71CA68-310D-AD28-9F64-1FC38712234B}"/>
              </a:ext>
            </a:extLst>
          </p:cNvPr>
          <p:cNvSpPr/>
          <p:nvPr/>
        </p:nvSpPr>
        <p:spPr>
          <a:xfrm rot="7062177">
            <a:off x="7194803" y="5501383"/>
            <a:ext cx="176065" cy="549131"/>
          </a:xfrm>
          <a:prstGeom prst="moon">
            <a:avLst>
              <a:gd name="adj" fmla="val 3571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3DB95AE-06D7-2A80-40DD-0C69D25C4A3F}"/>
              </a:ext>
            </a:extLst>
          </p:cNvPr>
          <p:cNvSpPr txBox="1"/>
          <p:nvPr/>
        </p:nvSpPr>
        <p:spPr>
          <a:xfrm>
            <a:off x="7559551" y="3984423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滑ったイメージに</a:t>
            </a:r>
          </a:p>
        </p:txBody>
      </p:sp>
    </p:spTree>
    <p:extLst>
      <p:ext uri="{BB962C8B-B14F-4D97-AF65-F5344CB8AC3E}">
        <p14:creationId xmlns:p14="http://schemas.microsoft.com/office/powerpoint/2010/main" val="3625176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40</Words>
  <Application>Microsoft Office PowerPoint</Application>
  <PresentationFormat>A4 210 x 297 mm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pptxl48_衝突する、ぶつかる男性のシルエット</dc:title>
  <dc:subject>pptxl48_衝突する、ぶつかる男性のシルエット</dc:subject>
  <dc:creator>でじけろお</dc:creator>
  <cp:revision>1</cp:revision>
  <dcterms:created xsi:type="dcterms:W3CDTF">2018-05-20T00:31:01Z</dcterms:created>
  <dcterms:modified xsi:type="dcterms:W3CDTF">2023-01-07T14:16:42Z</dcterms:modified>
  <cp:version>1</cp:version>
</cp:coreProperties>
</file>